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8999538" cy="12190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3360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995052"/>
            <a:ext cx="7649607" cy="4244070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6402789"/>
            <a:ext cx="6749654" cy="2943194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D1CB-FE02-4B91-B786-5D6D1222B3D8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6C1F-97F1-41D8-94AE-C4823FCDB0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369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D1CB-FE02-4B91-B786-5D6D1222B3D8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6C1F-97F1-41D8-94AE-C4823FCDB0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511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649026"/>
            <a:ext cx="1940525" cy="1033081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649026"/>
            <a:ext cx="5709082" cy="1033081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D1CB-FE02-4B91-B786-5D6D1222B3D8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6C1F-97F1-41D8-94AE-C4823FCDB0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647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D1CB-FE02-4B91-B786-5D6D1222B3D8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6C1F-97F1-41D8-94AE-C4823FCDB0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453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3039141"/>
            <a:ext cx="7762102" cy="5070872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8157986"/>
            <a:ext cx="7762102" cy="2666652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D1CB-FE02-4B91-B786-5D6D1222B3D8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6C1F-97F1-41D8-94AE-C4823FCDB0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7843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3245133"/>
            <a:ext cx="3824804" cy="773470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3245133"/>
            <a:ext cx="3824804" cy="773470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D1CB-FE02-4B91-B786-5D6D1222B3D8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6C1F-97F1-41D8-94AE-C4823FCDB0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5605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649029"/>
            <a:ext cx="7762102" cy="23562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2988345"/>
            <a:ext cx="3807226" cy="1464542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4452887"/>
            <a:ext cx="3807226" cy="654952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2988345"/>
            <a:ext cx="3825976" cy="1464542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4452887"/>
            <a:ext cx="3825976" cy="654952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D1CB-FE02-4B91-B786-5D6D1222B3D8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6C1F-97F1-41D8-94AE-C4823FCDB0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926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D1CB-FE02-4B91-B786-5D6D1222B3D8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6C1F-97F1-41D8-94AE-C4823FCDB0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057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D1CB-FE02-4B91-B786-5D6D1222B3D8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6C1F-97F1-41D8-94AE-C4823FCDB0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8834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812694"/>
            <a:ext cx="2902585" cy="2844430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755197"/>
            <a:ext cx="4556016" cy="8663094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3657124"/>
            <a:ext cx="2902585" cy="6775274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D1CB-FE02-4B91-B786-5D6D1222B3D8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6C1F-97F1-41D8-94AE-C4823FCDB0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3504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812694"/>
            <a:ext cx="2902585" cy="2844430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755197"/>
            <a:ext cx="4556016" cy="8663094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3657124"/>
            <a:ext cx="2902585" cy="6775274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D1CB-FE02-4B91-B786-5D6D1222B3D8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6C1F-97F1-41D8-94AE-C4823FCDB0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77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649029"/>
            <a:ext cx="7762102" cy="2356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3245133"/>
            <a:ext cx="7762102" cy="7734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11298709"/>
            <a:ext cx="2024896" cy="649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6D1CB-FE02-4B91-B786-5D6D1222B3D8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11298709"/>
            <a:ext cx="3037344" cy="649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11298709"/>
            <a:ext cx="2024896" cy="649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A6C1F-97F1-41D8-94AE-C4823FCDB0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206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5C69A7-BB2F-4DC4-BC1F-88D00B803C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385F182-6E91-4115-83E1-C09C1A0D70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6041470-69BA-461D-B7B2-C81365981A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14"/>
          <a:stretch/>
        </p:blipFill>
        <p:spPr>
          <a:xfrm>
            <a:off x="0" y="7506586"/>
            <a:ext cx="8999538" cy="4732227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5BE1EC8-1D32-41C8-A6FF-FB00C47A2E1D}"/>
              </a:ext>
            </a:extLst>
          </p:cNvPr>
          <p:cNvSpPr/>
          <p:nvPr/>
        </p:nvSpPr>
        <p:spPr>
          <a:xfrm>
            <a:off x="-1167606" y="-1276350"/>
            <a:ext cx="11334750" cy="984885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8E93D70-5C8C-4FB2-AD5F-19987189E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003" y="1781881"/>
            <a:ext cx="7906853" cy="5144218"/>
          </a:xfrm>
          <a:prstGeom prst="rect">
            <a:avLst/>
          </a:prstGeom>
        </p:spPr>
      </p:pic>
      <p:sp>
        <p:nvSpPr>
          <p:cNvPr id="9" name="Блок-схема: процесс 8">
            <a:extLst>
              <a:ext uri="{FF2B5EF4-FFF2-40B4-BE49-F238E27FC236}">
                <a16:creationId xmlns:a16="http://schemas.microsoft.com/office/drawing/2014/main" id="{094CDF5C-FCD9-413B-AD23-74CA4C048DA5}"/>
              </a:ext>
            </a:extLst>
          </p:cNvPr>
          <p:cNvSpPr/>
          <p:nvPr/>
        </p:nvSpPr>
        <p:spPr>
          <a:xfrm>
            <a:off x="-209550" y="-437515"/>
            <a:ext cx="9209088" cy="1017544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FFFF00"/>
                </a:solidFill>
              </a:rPr>
              <a:t>Численность населения Ивановской области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C42F32D-1204-4954-A817-2C558CB50C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9550" y="641465"/>
            <a:ext cx="2044493" cy="14208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CE71AD0-F01B-4CD8-B019-F5448F47DF1A}"/>
              </a:ext>
            </a:extLst>
          </p:cNvPr>
          <p:cNvSpPr txBox="1"/>
          <p:nvPr/>
        </p:nvSpPr>
        <p:spPr>
          <a:xfrm>
            <a:off x="-209550" y="2274811"/>
            <a:ext cx="3423951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00B050"/>
                </a:solidFill>
              </a:rPr>
              <a:t>Население:</a:t>
            </a:r>
            <a:br>
              <a:rPr lang="ru-RU" dirty="0"/>
            </a:br>
            <a:r>
              <a:rPr lang="ru-RU" sz="3200" dirty="0">
                <a:solidFill>
                  <a:srgbClr val="FF0000"/>
                </a:solidFill>
              </a:rPr>
              <a:t>914,7 тыс. человек</a:t>
            </a:r>
            <a:br>
              <a:rPr lang="ru-RU" dirty="0"/>
            </a:br>
            <a:r>
              <a:rPr lang="ru-RU" sz="2800" dirty="0">
                <a:solidFill>
                  <a:srgbClr val="00B050"/>
                </a:solidFill>
              </a:rPr>
              <a:t>Плотность:</a:t>
            </a:r>
          </a:p>
          <a:p>
            <a:r>
              <a:rPr lang="ru-RU" sz="2800" dirty="0"/>
              <a:t> </a:t>
            </a:r>
            <a:r>
              <a:rPr lang="ru-RU" sz="2800" dirty="0">
                <a:solidFill>
                  <a:srgbClr val="FF0000"/>
                </a:solidFill>
              </a:rPr>
              <a:t>42,67 чел./км²</a:t>
            </a:r>
          </a:p>
        </p:txBody>
      </p:sp>
    </p:spTree>
    <p:extLst>
      <p:ext uri="{BB962C8B-B14F-4D97-AF65-F5344CB8AC3E}">
        <p14:creationId xmlns:p14="http://schemas.microsoft.com/office/powerpoint/2010/main" val="22915937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19</Words>
  <Application>Microsoft Office PowerPoint</Application>
  <PresentationFormat>Произвольный</PresentationFormat>
  <Paragraphs>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Симаньков</dc:creator>
  <cp:lastModifiedBy>Александр Симаньков</cp:lastModifiedBy>
  <cp:revision>3</cp:revision>
  <dcterms:created xsi:type="dcterms:W3CDTF">2024-04-14T15:13:53Z</dcterms:created>
  <dcterms:modified xsi:type="dcterms:W3CDTF">2024-04-14T15:54:47Z</dcterms:modified>
</cp:coreProperties>
</file>