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32427-3FC9-420C-8073-418E20C807FA}" v="4" dt="2021-12-13T14:41:4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i Tokarev" userId="0e47843c2f36d007" providerId="LiveId" clId="{00932427-3FC9-420C-8073-418E20C807FA}"/>
    <pc:docChg chg="undo custSel addSld modSld sldOrd">
      <pc:chgData name="Aleksei Tokarev" userId="0e47843c2f36d007" providerId="LiveId" clId="{00932427-3FC9-420C-8073-418E20C807FA}" dt="2021-12-13T14:41:48.586" v="993" actId="478"/>
      <pc:docMkLst>
        <pc:docMk/>
      </pc:docMkLst>
      <pc:sldChg chg="modSp">
        <pc:chgData name="Aleksei Tokarev" userId="0e47843c2f36d007" providerId="LiveId" clId="{00932427-3FC9-420C-8073-418E20C807FA}" dt="2021-12-13T12:41:27.537" v="992" actId="1076"/>
        <pc:sldMkLst>
          <pc:docMk/>
          <pc:sldMk cId="1566531219" sldId="256"/>
        </pc:sldMkLst>
        <pc:picChg chg="mod">
          <ac:chgData name="Aleksei Tokarev" userId="0e47843c2f36d007" providerId="LiveId" clId="{00932427-3FC9-420C-8073-418E20C807FA}" dt="2021-12-13T12:41:27.537" v="992" actId="1076"/>
          <ac:picMkLst>
            <pc:docMk/>
            <pc:sldMk cId="1566531219" sldId="256"/>
            <ac:picMk id="1028" creationId="{B2C6522F-7A21-45F8-9E31-4F56F606E02E}"/>
          </ac:picMkLst>
        </pc:picChg>
      </pc:sldChg>
      <pc:sldChg chg="modSp new mod">
        <pc:chgData name="Aleksei Tokarev" userId="0e47843c2f36d007" providerId="LiveId" clId="{00932427-3FC9-420C-8073-418E20C807FA}" dt="2021-12-12T19:31:33.620" v="639" actId="20577"/>
        <pc:sldMkLst>
          <pc:docMk/>
          <pc:sldMk cId="3308003788" sldId="258"/>
        </pc:sldMkLst>
        <pc:spChg chg="mod">
          <ac:chgData name="Aleksei Tokarev" userId="0e47843c2f36d007" providerId="LiveId" clId="{00932427-3FC9-420C-8073-418E20C807FA}" dt="2021-12-12T19:18:25.932" v="125" actId="20577"/>
          <ac:spMkLst>
            <pc:docMk/>
            <pc:sldMk cId="3308003788" sldId="258"/>
            <ac:spMk id="2" creationId="{CD1B9BE3-2A4A-4615-99D7-13589871FCBA}"/>
          </ac:spMkLst>
        </pc:spChg>
        <pc:spChg chg="mod">
          <ac:chgData name="Aleksei Tokarev" userId="0e47843c2f36d007" providerId="LiveId" clId="{00932427-3FC9-420C-8073-418E20C807FA}" dt="2021-12-12T19:31:33.620" v="639" actId="20577"/>
          <ac:spMkLst>
            <pc:docMk/>
            <pc:sldMk cId="3308003788" sldId="258"/>
            <ac:spMk id="3" creationId="{7810FAD8-754C-46F1-93A6-700D35C52623}"/>
          </ac:spMkLst>
        </pc:spChg>
      </pc:sldChg>
      <pc:sldChg chg="addSp delSp modSp new mod ord setBg">
        <pc:chgData name="Aleksei Tokarev" userId="0e47843c2f36d007" providerId="LiveId" clId="{00932427-3FC9-420C-8073-418E20C807FA}" dt="2021-12-13T08:47:58.054" v="970" actId="20577"/>
        <pc:sldMkLst>
          <pc:docMk/>
          <pc:sldMk cId="1473817740" sldId="259"/>
        </pc:sldMkLst>
        <pc:spChg chg="mod">
          <ac:chgData name="Aleksei Tokarev" userId="0e47843c2f36d007" providerId="LiveId" clId="{00932427-3FC9-420C-8073-418E20C807FA}" dt="2021-12-13T08:46:54.943" v="888" actId="26606"/>
          <ac:spMkLst>
            <pc:docMk/>
            <pc:sldMk cId="1473817740" sldId="259"/>
            <ac:spMk id="2" creationId="{EBE463C2-1404-4450-A178-4230227E0FE9}"/>
          </ac:spMkLst>
        </pc:spChg>
        <pc:spChg chg="add del mod">
          <ac:chgData name="Aleksei Tokarev" userId="0e47843c2f36d007" providerId="LiveId" clId="{00932427-3FC9-420C-8073-418E20C807FA}" dt="2021-12-13T08:47:58.054" v="970" actId="20577"/>
          <ac:spMkLst>
            <pc:docMk/>
            <pc:sldMk cId="1473817740" sldId="259"/>
            <ac:spMk id="3" creationId="{003D964A-4DC8-4211-A959-1F3AABF83284}"/>
          </ac:spMkLst>
        </pc:spChg>
        <pc:spChg chg="add del">
          <ac:chgData name="Aleksei Tokarev" userId="0e47843c2f36d007" providerId="LiveId" clId="{00932427-3FC9-420C-8073-418E20C807FA}" dt="2021-12-13T08:46:50.917" v="886" actId="26606"/>
          <ac:spMkLst>
            <pc:docMk/>
            <pc:sldMk cId="1473817740" sldId="259"/>
            <ac:spMk id="75" creationId="{33E93247-6229-44AB-A550-739E971E690B}"/>
          </ac:spMkLst>
        </pc:spChg>
        <pc:spChg chg="add">
          <ac:chgData name="Aleksei Tokarev" userId="0e47843c2f36d007" providerId="LiveId" clId="{00932427-3FC9-420C-8073-418E20C807FA}" dt="2021-12-13T08:46:54.943" v="888" actId="26606"/>
          <ac:spMkLst>
            <pc:docMk/>
            <pc:sldMk cId="1473817740" sldId="259"/>
            <ac:spMk id="3076" creationId="{E49D7415-2F11-44C2-B6AA-13A25B6814B9}"/>
          </ac:spMkLst>
        </pc:spChg>
        <pc:picChg chg="add mod">
          <ac:chgData name="Aleksei Tokarev" userId="0e47843c2f36d007" providerId="LiveId" clId="{00932427-3FC9-420C-8073-418E20C807FA}" dt="2021-12-13T08:46:54.943" v="888" actId="26606"/>
          <ac:picMkLst>
            <pc:docMk/>
            <pc:sldMk cId="1473817740" sldId="259"/>
            <ac:picMk id="3074" creationId="{3BF5CA44-9E2E-42F2-B11C-E7B49F448629}"/>
          </ac:picMkLst>
        </pc:picChg>
        <pc:cxnChg chg="add del">
          <ac:chgData name="Aleksei Tokarev" userId="0e47843c2f36d007" providerId="LiveId" clId="{00932427-3FC9-420C-8073-418E20C807FA}" dt="2021-12-13T08:46:50.917" v="886" actId="26606"/>
          <ac:cxnSpMkLst>
            <pc:docMk/>
            <pc:sldMk cId="1473817740" sldId="259"/>
            <ac:cxnSpMk id="71" creationId="{F64F9B95-9045-48D2-B9F3-2927E98F54AA}"/>
          </ac:cxnSpMkLst>
        </pc:cxnChg>
        <pc:cxnChg chg="add del">
          <ac:chgData name="Aleksei Tokarev" userId="0e47843c2f36d007" providerId="LiveId" clId="{00932427-3FC9-420C-8073-418E20C807FA}" dt="2021-12-13T08:46:50.917" v="886" actId="26606"/>
          <ac:cxnSpMkLst>
            <pc:docMk/>
            <pc:sldMk cId="1473817740" sldId="259"/>
            <ac:cxnSpMk id="73" creationId="{085AA86F-6A4D-4BCB-A045-D992CDC2959B}"/>
          </ac:cxnSpMkLst>
        </pc:cxnChg>
        <pc:cxnChg chg="add del">
          <ac:chgData name="Aleksei Tokarev" userId="0e47843c2f36d007" providerId="LiveId" clId="{00932427-3FC9-420C-8073-418E20C807FA}" dt="2021-12-13T08:46:50.917" v="886" actId="26606"/>
          <ac:cxnSpMkLst>
            <pc:docMk/>
            <pc:sldMk cId="1473817740" sldId="259"/>
            <ac:cxnSpMk id="77" creationId="{EE2E603F-4A95-4FE8-BB06-211DFD75DBEF}"/>
          </ac:cxnSpMkLst>
        </pc:cxnChg>
        <pc:cxnChg chg="add del">
          <ac:chgData name="Aleksei Tokarev" userId="0e47843c2f36d007" providerId="LiveId" clId="{00932427-3FC9-420C-8073-418E20C807FA}" dt="2021-12-13T08:46:50.917" v="886" actId="26606"/>
          <ac:cxnSpMkLst>
            <pc:docMk/>
            <pc:sldMk cId="1473817740" sldId="259"/>
            <ac:cxnSpMk id="79" creationId="{D7CC41EB-2D81-4303-9171-6401B388BA35}"/>
          </ac:cxnSpMkLst>
        </pc:cxnChg>
        <pc:cxnChg chg="add">
          <ac:chgData name="Aleksei Tokarev" userId="0e47843c2f36d007" providerId="LiveId" clId="{00932427-3FC9-420C-8073-418E20C807FA}" dt="2021-12-13T08:46:54.943" v="888" actId="26606"/>
          <ac:cxnSpMkLst>
            <pc:docMk/>
            <pc:sldMk cId="1473817740" sldId="259"/>
            <ac:cxnSpMk id="3077" creationId="{D2E57F3D-33BE-4306-87E6-245763719516}"/>
          </ac:cxnSpMkLst>
        </pc:cxnChg>
      </pc:sldChg>
      <pc:sldChg chg="addSp delSp modSp new mod setBg">
        <pc:chgData name="Aleksei Tokarev" userId="0e47843c2f36d007" providerId="LiveId" clId="{00932427-3FC9-420C-8073-418E20C807FA}" dt="2021-12-13T08:48:34.908" v="971" actId="26606"/>
        <pc:sldMkLst>
          <pc:docMk/>
          <pc:sldMk cId="3584096388" sldId="260"/>
        </pc:sldMkLst>
        <pc:spChg chg="mod">
          <ac:chgData name="Aleksei Tokarev" userId="0e47843c2f36d007" providerId="LiveId" clId="{00932427-3FC9-420C-8073-418E20C807FA}" dt="2021-12-13T08:48:34.908" v="971" actId="26606"/>
          <ac:spMkLst>
            <pc:docMk/>
            <pc:sldMk cId="3584096388" sldId="260"/>
            <ac:spMk id="2" creationId="{A2D8C95A-C4AC-495E-B20F-3EC79C09EB83}"/>
          </ac:spMkLst>
        </pc:spChg>
        <pc:spChg chg="del mod">
          <ac:chgData name="Aleksei Tokarev" userId="0e47843c2f36d007" providerId="LiveId" clId="{00932427-3FC9-420C-8073-418E20C807FA}" dt="2021-12-13T08:48:34.908" v="971" actId="26606"/>
          <ac:spMkLst>
            <pc:docMk/>
            <pc:sldMk cId="3584096388" sldId="260"/>
            <ac:spMk id="3" creationId="{6B0F69D3-7ECC-4289-8457-074C50ED900C}"/>
          </ac:spMkLst>
        </pc:spChg>
        <pc:spChg chg="add">
          <ac:chgData name="Aleksei Tokarev" userId="0e47843c2f36d007" providerId="LiveId" clId="{00932427-3FC9-420C-8073-418E20C807FA}" dt="2021-12-13T08:48:34.908" v="971" actId="26606"/>
          <ac:spMkLst>
            <pc:docMk/>
            <pc:sldMk cId="3584096388" sldId="260"/>
            <ac:spMk id="9" creationId="{F68B2C62-7648-4430-90D5-AE0F252AF113}"/>
          </ac:spMkLst>
        </pc:spChg>
        <pc:graphicFrameChg chg="add">
          <ac:chgData name="Aleksei Tokarev" userId="0e47843c2f36d007" providerId="LiveId" clId="{00932427-3FC9-420C-8073-418E20C807FA}" dt="2021-12-13T08:48:34.908" v="971" actId="26606"/>
          <ac:graphicFrameMkLst>
            <pc:docMk/>
            <pc:sldMk cId="3584096388" sldId="260"/>
            <ac:graphicFrameMk id="5" creationId="{13723D88-5CE5-453F-81FD-AD8631F6A394}"/>
          </ac:graphicFrameMkLst>
        </pc:graphicFrameChg>
        <pc:cxnChg chg="add">
          <ac:chgData name="Aleksei Tokarev" userId="0e47843c2f36d007" providerId="LiveId" clId="{00932427-3FC9-420C-8073-418E20C807FA}" dt="2021-12-13T08:48:34.908" v="971" actId="26606"/>
          <ac:cxnSpMkLst>
            <pc:docMk/>
            <pc:sldMk cId="3584096388" sldId="260"/>
            <ac:cxnSpMk id="11" creationId="{B75B4F83-6FDB-4998-8E11-31CE6E7040B7}"/>
          </ac:cxnSpMkLst>
        </pc:cxnChg>
        <pc:cxnChg chg="add">
          <ac:chgData name="Aleksei Tokarev" userId="0e47843c2f36d007" providerId="LiveId" clId="{00932427-3FC9-420C-8073-418E20C807FA}" dt="2021-12-13T08:48:34.908" v="971" actId="26606"/>
          <ac:cxnSpMkLst>
            <pc:docMk/>
            <pc:sldMk cId="3584096388" sldId="260"/>
            <ac:cxnSpMk id="13" creationId="{B0794B99-5B9D-4B94-9505-1EDED76CD61F}"/>
          </ac:cxnSpMkLst>
        </pc:cxnChg>
      </pc:sldChg>
      <pc:sldChg chg="addSp delSp modSp new mod setBg">
        <pc:chgData name="Aleksei Tokarev" userId="0e47843c2f36d007" providerId="LiveId" clId="{00932427-3FC9-420C-8073-418E20C807FA}" dt="2021-12-13T14:41:48.586" v="993" actId="478"/>
        <pc:sldMkLst>
          <pc:docMk/>
          <pc:sldMk cId="4020213666" sldId="261"/>
        </pc:sldMkLst>
        <pc:spChg chg="mod">
          <ac:chgData name="Aleksei Tokarev" userId="0e47843c2f36d007" providerId="LiveId" clId="{00932427-3FC9-420C-8073-418E20C807FA}" dt="2021-12-13T08:53:40.477" v="991" actId="26606"/>
          <ac:spMkLst>
            <pc:docMk/>
            <pc:sldMk cId="4020213666" sldId="261"/>
            <ac:spMk id="2" creationId="{8A1CEC42-1301-4F41-BC12-233C36ABA9EA}"/>
          </ac:spMkLst>
        </pc:spChg>
        <pc:spChg chg="del">
          <ac:chgData name="Aleksei Tokarev" userId="0e47843c2f36d007" providerId="LiveId" clId="{00932427-3FC9-420C-8073-418E20C807FA}" dt="2021-12-13T08:53:34.136" v="990"/>
          <ac:spMkLst>
            <pc:docMk/>
            <pc:sldMk cId="4020213666" sldId="261"/>
            <ac:spMk id="3" creationId="{9B8F884D-95B3-4B0A-9805-EE1A21AECC58}"/>
          </ac:spMkLst>
        </pc:spChg>
        <pc:spChg chg="add mod">
          <ac:chgData name="Aleksei Tokarev" userId="0e47843c2f36d007" providerId="LiveId" clId="{00932427-3FC9-420C-8073-418E20C807FA}" dt="2021-12-13T14:41:48.586" v="993" actId="478"/>
          <ac:spMkLst>
            <pc:docMk/>
            <pc:sldMk cId="4020213666" sldId="261"/>
            <ac:spMk id="3" creationId="{EF3652F1-0E96-4A61-8E9C-6DC5655FB325}"/>
          </ac:spMkLst>
        </pc:spChg>
        <pc:spChg chg="add">
          <ac:chgData name="Aleksei Tokarev" userId="0e47843c2f36d007" providerId="LiveId" clId="{00932427-3FC9-420C-8073-418E20C807FA}" dt="2021-12-13T08:53:40.477" v="991" actId="26606"/>
          <ac:spMkLst>
            <pc:docMk/>
            <pc:sldMk cId="4020213666" sldId="261"/>
            <ac:spMk id="75" creationId="{33E93247-6229-44AB-A550-739E971E690B}"/>
          </ac:spMkLst>
        </pc:spChg>
        <pc:picChg chg="add del mod">
          <ac:chgData name="Aleksei Tokarev" userId="0e47843c2f36d007" providerId="LiveId" clId="{00932427-3FC9-420C-8073-418E20C807FA}" dt="2021-12-13T14:41:48.586" v="993" actId="478"/>
          <ac:picMkLst>
            <pc:docMk/>
            <pc:sldMk cId="4020213666" sldId="261"/>
            <ac:picMk id="4098" creationId="{2FA09F28-5B25-44DC-8CCD-91E875E9FE12}"/>
          </ac:picMkLst>
        </pc:picChg>
        <pc:cxnChg chg="add">
          <ac:chgData name="Aleksei Tokarev" userId="0e47843c2f36d007" providerId="LiveId" clId="{00932427-3FC9-420C-8073-418E20C807FA}" dt="2021-12-13T08:53:40.477" v="991" actId="26606"/>
          <ac:cxnSpMkLst>
            <pc:docMk/>
            <pc:sldMk cId="4020213666" sldId="261"/>
            <ac:cxnSpMk id="71" creationId="{F64F9B95-9045-48D2-B9F3-2927E98F54AA}"/>
          </ac:cxnSpMkLst>
        </pc:cxnChg>
        <pc:cxnChg chg="add">
          <ac:chgData name="Aleksei Tokarev" userId="0e47843c2f36d007" providerId="LiveId" clId="{00932427-3FC9-420C-8073-418E20C807FA}" dt="2021-12-13T08:53:40.477" v="991" actId="26606"/>
          <ac:cxnSpMkLst>
            <pc:docMk/>
            <pc:sldMk cId="4020213666" sldId="261"/>
            <ac:cxnSpMk id="73" creationId="{085AA86F-6A4D-4BCB-A045-D992CDC2959B}"/>
          </ac:cxnSpMkLst>
        </pc:cxnChg>
        <pc:cxnChg chg="add">
          <ac:chgData name="Aleksei Tokarev" userId="0e47843c2f36d007" providerId="LiveId" clId="{00932427-3FC9-420C-8073-418E20C807FA}" dt="2021-12-13T08:53:40.477" v="991" actId="26606"/>
          <ac:cxnSpMkLst>
            <pc:docMk/>
            <pc:sldMk cId="4020213666" sldId="261"/>
            <ac:cxnSpMk id="77" creationId="{EE2E603F-4A95-4FE8-BB06-211DFD75DBEF}"/>
          </ac:cxnSpMkLst>
        </pc:cxnChg>
        <pc:cxnChg chg="add">
          <ac:chgData name="Aleksei Tokarev" userId="0e47843c2f36d007" providerId="LiveId" clId="{00932427-3FC9-420C-8073-418E20C807FA}" dt="2021-12-13T08:53:40.477" v="991" actId="26606"/>
          <ac:cxnSpMkLst>
            <pc:docMk/>
            <pc:sldMk cId="4020213666" sldId="261"/>
            <ac:cxnSpMk id="79" creationId="{D7CC41EB-2D81-4303-9171-6401B388BA3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ACC15-FF0C-4A00-969B-6F63DA7FA4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900A58-DC37-4156-AE8D-C7ED4727AC29}">
      <dgm:prSet/>
      <dgm:spPr/>
      <dgm:t>
        <a:bodyPr/>
        <a:lstStyle/>
        <a:p>
          <a:r>
            <a:rPr lang="en-US"/>
            <a:t>Unity New Input System</a:t>
          </a:r>
        </a:p>
      </dgm:t>
    </dgm:pt>
    <dgm:pt modelId="{7B36CDC0-9C85-4D99-91EB-3785EA82FE6D}" type="parTrans" cxnId="{065B3164-7B7C-4555-9E28-1E13D43FEA8E}">
      <dgm:prSet/>
      <dgm:spPr/>
      <dgm:t>
        <a:bodyPr/>
        <a:lstStyle/>
        <a:p>
          <a:endParaRPr lang="en-US"/>
        </a:p>
      </dgm:t>
    </dgm:pt>
    <dgm:pt modelId="{4E0F0195-D3F6-49B7-8B30-F2172FCE2A0F}" type="sibTrans" cxnId="{065B3164-7B7C-4555-9E28-1E13D43FEA8E}">
      <dgm:prSet/>
      <dgm:spPr/>
      <dgm:t>
        <a:bodyPr/>
        <a:lstStyle/>
        <a:p>
          <a:endParaRPr lang="en-US"/>
        </a:p>
      </dgm:t>
    </dgm:pt>
    <dgm:pt modelId="{20AA262B-CE36-4202-9BA5-4803FFD1D0EA}">
      <dgm:prSet/>
      <dgm:spPr/>
      <dgm:t>
        <a:bodyPr/>
        <a:lstStyle/>
        <a:p>
          <a:r>
            <a:rPr lang="en-US"/>
            <a:t>Różne sposoby interakcji między obiektami</a:t>
          </a:r>
        </a:p>
      </dgm:t>
    </dgm:pt>
    <dgm:pt modelId="{3BB820C2-5AC1-404E-A28D-BA05F2126292}" type="parTrans" cxnId="{6FEA3211-18C8-407B-9CD9-61523190C221}">
      <dgm:prSet/>
      <dgm:spPr/>
      <dgm:t>
        <a:bodyPr/>
        <a:lstStyle/>
        <a:p>
          <a:endParaRPr lang="en-US"/>
        </a:p>
      </dgm:t>
    </dgm:pt>
    <dgm:pt modelId="{5484C500-7F8F-4BDF-B4F6-8F0B0C98B556}" type="sibTrans" cxnId="{6FEA3211-18C8-407B-9CD9-61523190C221}">
      <dgm:prSet/>
      <dgm:spPr/>
      <dgm:t>
        <a:bodyPr/>
        <a:lstStyle/>
        <a:p>
          <a:endParaRPr lang="en-US"/>
        </a:p>
      </dgm:t>
    </dgm:pt>
    <dgm:pt modelId="{4699B7D7-E880-46D9-A053-0D2207DEC8BA}">
      <dgm:prSet/>
      <dgm:spPr/>
      <dgm:t>
        <a:bodyPr/>
        <a:lstStyle/>
        <a:p>
          <a:r>
            <a:rPr lang="en-US"/>
            <a:t>Raycast i jego praktyczne zastosowanie</a:t>
          </a:r>
        </a:p>
      </dgm:t>
    </dgm:pt>
    <dgm:pt modelId="{A101FB6D-E83B-409E-9439-8C944BA0CBEC}" type="parTrans" cxnId="{B6B53AD3-870F-4805-A710-C465BCA9B75C}">
      <dgm:prSet/>
      <dgm:spPr/>
      <dgm:t>
        <a:bodyPr/>
        <a:lstStyle/>
        <a:p>
          <a:endParaRPr lang="en-US"/>
        </a:p>
      </dgm:t>
    </dgm:pt>
    <dgm:pt modelId="{1DCF470A-FF9E-446C-9076-920394C4A016}" type="sibTrans" cxnId="{B6B53AD3-870F-4805-A710-C465BCA9B75C}">
      <dgm:prSet/>
      <dgm:spPr/>
      <dgm:t>
        <a:bodyPr/>
        <a:lstStyle/>
        <a:p>
          <a:endParaRPr lang="en-US"/>
        </a:p>
      </dgm:t>
    </dgm:pt>
    <dgm:pt modelId="{6A3003B1-9C98-4141-92C3-F130453BA354}">
      <dgm:prSet/>
      <dgm:spPr/>
      <dgm:t>
        <a:bodyPr/>
        <a:lstStyle/>
        <a:p>
          <a:r>
            <a:rPr lang="en-US"/>
            <a:t>Kilka dobrych praktyk podczas kodowania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BAF67DD8-AA98-4E77-A3BC-A0184F63851A}" type="parTrans" cxnId="{EBCDB758-5431-47E6-92F3-1319D0471245}">
      <dgm:prSet/>
      <dgm:spPr/>
      <dgm:t>
        <a:bodyPr/>
        <a:lstStyle/>
        <a:p>
          <a:endParaRPr lang="en-US"/>
        </a:p>
      </dgm:t>
    </dgm:pt>
    <dgm:pt modelId="{77C6A11B-FE00-4C66-A0D7-1DCCB39F6757}" type="sibTrans" cxnId="{EBCDB758-5431-47E6-92F3-1319D0471245}">
      <dgm:prSet/>
      <dgm:spPr/>
      <dgm:t>
        <a:bodyPr/>
        <a:lstStyle/>
        <a:p>
          <a:endParaRPr lang="en-US"/>
        </a:p>
      </dgm:t>
    </dgm:pt>
    <dgm:pt modelId="{EA0B96EE-4CE3-4413-823D-4009E914D050}" type="pres">
      <dgm:prSet presAssocID="{25CACC15-FF0C-4A00-969B-6F63DA7FA48D}" presName="linear" presStyleCnt="0">
        <dgm:presLayoutVars>
          <dgm:animLvl val="lvl"/>
          <dgm:resizeHandles val="exact"/>
        </dgm:presLayoutVars>
      </dgm:prSet>
      <dgm:spPr/>
    </dgm:pt>
    <dgm:pt modelId="{B4D104C0-4343-465A-A4A3-5F86B59C9F21}" type="pres">
      <dgm:prSet presAssocID="{29900A58-DC37-4156-AE8D-C7ED4727AC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00B386-4126-4EDC-B7D9-B4B26265DFDF}" type="pres">
      <dgm:prSet presAssocID="{4E0F0195-D3F6-49B7-8B30-F2172FCE2A0F}" presName="spacer" presStyleCnt="0"/>
      <dgm:spPr/>
    </dgm:pt>
    <dgm:pt modelId="{8FC68F08-E2FA-4541-94A8-21433C36B7D8}" type="pres">
      <dgm:prSet presAssocID="{20AA262B-CE36-4202-9BA5-4803FFD1D0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1DC3D0-56F0-4B17-8F02-1068273960F2}" type="pres">
      <dgm:prSet presAssocID="{5484C500-7F8F-4BDF-B4F6-8F0B0C98B556}" presName="spacer" presStyleCnt="0"/>
      <dgm:spPr/>
    </dgm:pt>
    <dgm:pt modelId="{E89D80E8-2E8C-49AA-BE93-EE4E7FE2E8D5}" type="pres">
      <dgm:prSet presAssocID="{4699B7D7-E880-46D9-A053-0D2207DEC8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3081E3-A2CE-464A-A2DE-519E5B84FBE9}" type="pres">
      <dgm:prSet presAssocID="{1DCF470A-FF9E-446C-9076-920394C4A016}" presName="spacer" presStyleCnt="0"/>
      <dgm:spPr/>
    </dgm:pt>
    <dgm:pt modelId="{F2853539-25F8-444F-884B-F584C32CB87E}" type="pres">
      <dgm:prSet presAssocID="{6A3003B1-9C98-4141-92C3-F130453BA3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EA3211-18C8-407B-9CD9-61523190C221}" srcId="{25CACC15-FF0C-4A00-969B-6F63DA7FA48D}" destId="{20AA262B-CE36-4202-9BA5-4803FFD1D0EA}" srcOrd="1" destOrd="0" parTransId="{3BB820C2-5AC1-404E-A28D-BA05F2126292}" sibTransId="{5484C500-7F8F-4BDF-B4F6-8F0B0C98B556}"/>
    <dgm:cxn modelId="{42C78F12-95BE-409D-9C89-32A5F158ADB5}" type="presOf" srcId="{6A3003B1-9C98-4141-92C3-F130453BA354}" destId="{F2853539-25F8-444F-884B-F584C32CB87E}" srcOrd="0" destOrd="0" presId="urn:microsoft.com/office/officeart/2005/8/layout/vList2"/>
    <dgm:cxn modelId="{15ADE119-07D7-418A-8F3B-944ADC636C40}" type="presOf" srcId="{25CACC15-FF0C-4A00-969B-6F63DA7FA48D}" destId="{EA0B96EE-4CE3-4413-823D-4009E914D050}" srcOrd="0" destOrd="0" presId="urn:microsoft.com/office/officeart/2005/8/layout/vList2"/>
    <dgm:cxn modelId="{065B3164-7B7C-4555-9E28-1E13D43FEA8E}" srcId="{25CACC15-FF0C-4A00-969B-6F63DA7FA48D}" destId="{29900A58-DC37-4156-AE8D-C7ED4727AC29}" srcOrd="0" destOrd="0" parTransId="{7B36CDC0-9C85-4D99-91EB-3785EA82FE6D}" sibTransId="{4E0F0195-D3F6-49B7-8B30-F2172FCE2A0F}"/>
    <dgm:cxn modelId="{EBCDB758-5431-47E6-92F3-1319D0471245}" srcId="{25CACC15-FF0C-4A00-969B-6F63DA7FA48D}" destId="{6A3003B1-9C98-4141-92C3-F130453BA354}" srcOrd="3" destOrd="0" parTransId="{BAF67DD8-AA98-4E77-A3BC-A0184F63851A}" sibTransId="{77C6A11B-FE00-4C66-A0D7-1DCCB39F6757}"/>
    <dgm:cxn modelId="{2A0C3681-C75C-4AB7-B4B5-B778D4E70B8E}" type="presOf" srcId="{29900A58-DC37-4156-AE8D-C7ED4727AC29}" destId="{B4D104C0-4343-465A-A4A3-5F86B59C9F21}" srcOrd="0" destOrd="0" presId="urn:microsoft.com/office/officeart/2005/8/layout/vList2"/>
    <dgm:cxn modelId="{9A4916CF-5059-4589-8030-188CCB50C568}" type="presOf" srcId="{4699B7D7-E880-46D9-A053-0D2207DEC8BA}" destId="{E89D80E8-2E8C-49AA-BE93-EE4E7FE2E8D5}" srcOrd="0" destOrd="0" presId="urn:microsoft.com/office/officeart/2005/8/layout/vList2"/>
    <dgm:cxn modelId="{8BCD46D1-DAF0-4136-814E-3F552B845A50}" type="presOf" srcId="{20AA262B-CE36-4202-9BA5-4803FFD1D0EA}" destId="{8FC68F08-E2FA-4541-94A8-21433C36B7D8}" srcOrd="0" destOrd="0" presId="urn:microsoft.com/office/officeart/2005/8/layout/vList2"/>
    <dgm:cxn modelId="{B6B53AD3-870F-4805-A710-C465BCA9B75C}" srcId="{25CACC15-FF0C-4A00-969B-6F63DA7FA48D}" destId="{4699B7D7-E880-46D9-A053-0D2207DEC8BA}" srcOrd="2" destOrd="0" parTransId="{A101FB6D-E83B-409E-9439-8C944BA0CBEC}" sibTransId="{1DCF470A-FF9E-446C-9076-920394C4A016}"/>
    <dgm:cxn modelId="{7E38CB3B-D391-4A9B-BFF8-63A1323D00F5}" type="presParOf" srcId="{EA0B96EE-4CE3-4413-823D-4009E914D050}" destId="{B4D104C0-4343-465A-A4A3-5F86B59C9F21}" srcOrd="0" destOrd="0" presId="urn:microsoft.com/office/officeart/2005/8/layout/vList2"/>
    <dgm:cxn modelId="{B9255172-AB0F-4731-88EA-E1D10FA12A8F}" type="presParOf" srcId="{EA0B96EE-4CE3-4413-823D-4009E914D050}" destId="{9300B386-4126-4EDC-B7D9-B4B26265DFDF}" srcOrd="1" destOrd="0" presId="urn:microsoft.com/office/officeart/2005/8/layout/vList2"/>
    <dgm:cxn modelId="{A1480CBB-65CF-43B8-9F71-F199FC0C4903}" type="presParOf" srcId="{EA0B96EE-4CE3-4413-823D-4009E914D050}" destId="{8FC68F08-E2FA-4541-94A8-21433C36B7D8}" srcOrd="2" destOrd="0" presId="urn:microsoft.com/office/officeart/2005/8/layout/vList2"/>
    <dgm:cxn modelId="{E4B41C33-4153-40AC-AB0E-463BEFF93A70}" type="presParOf" srcId="{EA0B96EE-4CE3-4413-823D-4009E914D050}" destId="{A31DC3D0-56F0-4B17-8F02-1068273960F2}" srcOrd="3" destOrd="0" presId="urn:microsoft.com/office/officeart/2005/8/layout/vList2"/>
    <dgm:cxn modelId="{B0871D0B-B37D-4BB7-BFEF-4CBAE42680B0}" type="presParOf" srcId="{EA0B96EE-4CE3-4413-823D-4009E914D050}" destId="{E89D80E8-2E8C-49AA-BE93-EE4E7FE2E8D5}" srcOrd="4" destOrd="0" presId="urn:microsoft.com/office/officeart/2005/8/layout/vList2"/>
    <dgm:cxn modelId="{E9C23BE0-6E4B-481D-BF90-2228AF742331}" type="presParOf" srcId="{EA0B96EE-4CE3-4413-823D-4009E914D050}" destId="{4D3081E3-A2CE-464A-A2DE-519E5B84FBE9}" srcOrd="5" destOrd="0" presId="urn:microsoft.com/office/officeart/2005/8/layout/vList2"/>
    <dgm:cxn modelId="{004D40D1-F821-41AE-A309-D055A8AA58D4}" type="presParOf" srcId="{EA0B96EE-4CE3-4413-823D-4009E914D050}" destId="{F2853539-25F8-444F-884B-F584C32CB8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104C0-4343-465A-A4A3-5F86B59C9F21}">
      <dsp:nvSpPr>
        <dsp:cNvPr id="0" name=""/>
        <dsp:cNvSpPr/>
      </dsp:nvSpPr>
      <dsp:spPr>
        <a:xfrm>
          <a:off x="0" y="31469"/>
          <a:ext cx="6581776" cy="11027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Unity New Input System</a:t>
          </a:r>
        </a:p>
      </dsp:txBody>
      <dsp:txXfrm>
        <a:off x="53831" y="85300"/>
        <a:ext cx="6474114" cy="995063"/>
      </dsp:txXfrm>
    </dsp:sp>
    <dsp:sp modelId="{8FC68F08-E2FA-4541-94A8-21433C36B7D8}">
      <dsp:nvSpPr>
        <dsp:cNvPr id="0" name=""/>
        <dsp:cNvSpPr/>
      </dsp:nvSpPr>
      <dsp:spPr>
        <a:xfrm>
          <a:off x="0" y="1217714"/>
          <a:ext cx="6581776" cy="1102725"/>
        </a:xfrm>
        <a:prstGeom prst="roundRect">
          <a:avLst/>
        </a:prstGeom>
        <a:solidFill>
          <a:schemeClr val="accent5">
            <a:hueOff val="6336313"/>
            <a:satOff val="-888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Różne sposoby interakcji między obiektami</a:t>
          </a:r>
        </a:p>
      </dsp:txBody>
      <dsp:txXfrm>
        <a:off x="53831" y="1271545"/>
        <a:ext cx="6474114" cy="995063"/>
      </dsp:txXfrm>
    </dsp:sp>
    <dsp:sp modelId="{E89D80E8-2E8C-49AA-BE93-EE4E7FE2E8D5}">
      <dsp:nvSpPr>
        <dsp:cNvPr id="0" name=""/>
        <dsp:cNvSpPr/>
      </dsp:nvSpPr>
      <dsp:spPr>
        <a:xfrm>
          <a:off x="0" y="2403959"/>
          <a:ext cx="6581776" cy="1102725"/>
        </a:xfrm>
        <a:prstGeom prst="roundRect">
          <a:avLst/>
        </a:prstGeom>
        <a:solidFill>
          <a:schemeClr val="accent5">
            <a:hueOff val="12672627"/>
            <a:satOff val="-17773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Raycast i jego praktyczne zastosowanie</a:t>
          </a:r>
        </a:p>
      </dsp:txBody>
      <dsp:txXfrm>
        <a:off x="53831" y="2457790"/>
        <a:ext cx="6474114" cy="995063"/>
      </dsp:txXfrm>
    </dsp:sp>
    <dsp:sp modelId="{F2853539-25F8-444F-884B-F584C32CB87E}">
      <dsp:nvSpPr>
        <dsp:cNvPr id="0" name=""/>
        <dsp:cNvSpPr/>
      </dsp:nvSpPr>
      <dsp:spPr>
        <a:xfrm>
          <a:off x="0" y="3590205"/>
          <a:ext cx="6581776" cy="1102725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Kilka dobrych praktyk podczas kodowania </a:t>
          </a:r>
          <a:r>
            <a:rPr lang="en-US" sz="2900" kern="1200">
              <a:sym typeface="Wingdings" panose="05000000000000000000" pitchFamily="2" charset="2"/>
            </a:rPr>
            <a:t></a:t>
          </a:r>
          <a:endParaRPr lang="en-US" sz="2900" kern="1200"/>
        </a:p>
      </dsp:txBody>
      <dsp:txXfrm>
        <a:off x="53831" y="3644036"/>
        <a:ext cx="6474114" cy="99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0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2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1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ame controller illustration by Unblast on Dribbble">
            <a:extLst>
              <a:ext uri="{FF2B5EF4-FFF2-40B4-BE49-F238E27FC236}">
                <a16:creationId xmlns:a16="http://schemas.microsoft.com/office/drawing/2014/main" id="{B2C6522F-7A21-45F8-9E31-4F56F606E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8" b="13422"/>
          <a:stretch/>
        </p:blipFill>
        <p:spPr bwMode="auto">
          <a:xfrm>
            <a:off x="-5355" y="11"/>
            <a:ext cx="1219200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8EF4-3D9A-45C4-9192-D8EE8A749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sz="50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Implementacja</a:t>
            </a:r>
            <a:r>
              <a:rPr lang="en-US" sz="5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interakcji</a:t>
            </a:r>
            <a:r>
              <a:rPr lang="en-US" sz="5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z </a:t>
            </a:r>
            <a:r>
              <a:rPr lang="en-US" sz="50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obiektami</a:t>
            </a:r>
            <a:r>
              <a:rPr lang="en-US" sz="50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w Unity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3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Input System Architecture">
            <a:extLst>
              <a:ext uri="{FF2B5EF4-FFF2-40B4-BE49-F238E27FC236}">
                <a16:creationId xmlns:a16="http://schemas.microsoft.com/office/drawing/2014/main" id="{CAFC8482-4E1C-4C37-8F73-131276F6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42" y="1928813"/>
            <a:ext cx="7924116" cy="368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5C13D-E977-47A0-A7B1-A245C1C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6204"/>
          </a:xfrm>
        </p:spPr>
        <p:txBody>
          <a:bodyPr/>
          <a:lstStyle/>
          <a:p>
            <a:r>
              <a:rPr lang="en-US" dirty="0"/>
              <a:t>New input system</a:t>
            </a:r>
          </a:p>
        </p:txBody>
      </p:sp>
    </p:spTree>
    <p:extLst>
      <p:ext uri="{BB962C8B-B14F-4D97-AF65-F5344CB8AC3E}">
        <p14:creationId xmlns:p14="http://schemas.microsoft.com/office/powerpoint/2010/main" val="110558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9BE3-2A4A-4615-99D7-13589871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4793"/>
          </a:xfrm>
        </p:spPr>
        <p:txBody>
          <a:bodyPr/>
          <a:lstStyle/>
          <a:p>
            <a:r>
              <a:rPr lang="en-US" dirty="0"/>
              <a:t>Po co </a:t>
            </a:r>
            <a:r>
              <a:rPr lang="en-US" dirty="0" err="1"/>
              <a:t>używać</a:t>
            </a:r>
            <a:r>
              <a:rPr lang="en-US" dirty="0"/>
              <a:t> </a:t>
            </a:r>
            <a:r>
              <a:rPr lang="en-US" dirty="0" err="1"/>
              <a:t>nowego</a:t>
            </a:r>
            <a:r>
              <a:rPr lang="en-US" dirty="0"/>
              <a:t> </a:t>
            </a:r>
            <a:r>
              <a:rPr lang="en-US" dirty="0" err="1"/>
              <a:t>systemU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FAD8-754C-46F1-93A6-700D35C5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6889"/>
            <a:ext cx="10691265" cy="4292325"/>
          </a:xfrm>
        </p:spPr>
        <p:txBody>
          <a:bodyPr>
            <a:normAutofit/>
          </a:bodyPr>
          <a:lstStyle/>
          <a:p>
            <a:r>
              <a:rPr lang="en-US" sz="2400" dirty="0"/>
              <a:t>O </a:t>
            </a:r>
            <a:r>
              <a:rPr lang="pl-PL" sz="2400" dirty="0"/>
              <a:t>wiele łatwiej jest zmienić powiązanie klawiszy</a:t>
            </a:r>
            <a:r>
              <a:rPr lang="en-US" sz="2400" dirty="0"/>
              <a:t> (</a:t>
            </a:r>
            <a:r>
              <a:rPr lang="en-US" sz="2400" b="1" dirty="0"/>
              <a:t>Key Binding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Prosty</a:t>
            </a:r>
            <a:r>
              <a:rPr lang="en-US" sz="2400" dirty="0"/>
              <a:t> system </a:t>
            </a:r>
            <a:r>
              <a:rPr lang="en-US" sz="2400" dirty="0" err="1"/>
              <a:t>przełączania</a:t>
            </a:r>
            <a:r>
              <a:rPr lang="en-US" sz="2400" dirty="0"/>
              <a:t> </a:t>
            </a:r>
            <a:r>
              <a:rPr lang="en-US" sz="2400" dirty="0" err="1"/>
              <a:t>się</a:t>
            </a:r>
            <a:r>
              <a:rPr lang="en-US" sz="2400" dirty="0"/>
              <a:t> </a:t>
            </a:r>
            <a:r>
              <a:rPr lang="en-US" sz="2400" dirty="0" err="1"/>
              <a:t>pomiędzy</a:t>
            </a:r>
            <a:r>
              <a:rPr lang="en-US" sz="2400" dirty="0"/>
              <a:t> </a:t>
            </a:r>
            <a:r>
              <a:rPr lang="en-US" sz="2400" dirty="0" err="1"/>
              <a:t>urządzeniami</a:t>
            </a:r>
            <a:r>
              <a:rPr lang="en-US" sz="2400" dirty="0"/>
              <a:t> </a:t>
            </a:r>
            <a:r>
              <a:rPr lang="en-US" sz="2400" dirty="0" err="1"/>
              <a:t>wejściowymi</a:t>
            </a:r>
            <a:r>
              <a:rPr lang="en-US" sz="2400" dirty="0"/>
              <a:t> (</a:t>
            </a:r>
            <a:r>
              <a:rPr lang="en-US" sz="2400" b="1" dirty="0"/>
              <a:t>Input Device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Klasyfikacja</a:t>
            </a:r>
            <a:r>
              <a:rPr lang="en-US" sz="2400" dirty="0"/>
              <a:t> </a:t>
            </a:r>
            <a:r>
              <a:rPr lang="en-US" sz="2400" dirty="0" err="1"/>
              <a:t>informacji</a:t>
            </a:r>
            <a:r>
              <a:rPr lang="en-US" sz="2400" dirty="0"/>
              <a:t> </a:t>
            </a:r>
            <a:r>
              <a:rPr lang="en-US" sz="2400" dirty="0" err="1"/>
              <a:t>wejściowej</a:t>
            </a:r>
            <a:r>
              <a:rPr lang="en-US" sz="2400" dirty="0"/>
              <a:t> i </a:t>
            </a:r>
            <a:r>
              <a:rPr lang="en-US" sz="2400" dirty="0" err="1"/>
              <a:t>jej</a:t>
            </a:r>
            <a:r>
              <a:rPr lang="en-US" sz="2400" dirty="0"/>
              <a:t> preprocessing (</a:t>
            </a:r>
            <a:r>
              <a:rPr lang="en-US" sz="2400" b="1" dirty="0"/>
              <a:t>Input Preprocessing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Działa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podstawie</a:t>
            </a:r>
            <a:r>
              <a:rPr lang="en-US" sz="2400" dirty="0"/>
              <a:t> </a:t>
            </a:r>
            <a:r>
              <a:rPr lang="en-US" sz="2400" dirty="0" err="1"/>
              <a:t>event’ów</a:t>
            </a:r>
            <a:r>
              <a:rPr lang="en-US" sz="2400" dirty="0"/>
              <a:t> (</a:t>
            </a:r>
            <a:r>
              <a:rPr lang="en-US" sz="2400" b="1" dirty="0"/>
              <a:t>Event Based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Potrafi</a:t>
            </a:r>
            <a:r>
              <a:rPr lang="en-US" sz="2400" dirty="0"/>
              <a:t> </a:t>
            </a:r>
            <a:r>
              <a:rPr lang="en-US" sz="2400" dirty="0" err="1"/>
              <a:t>wczytywać</a:t>
            </a:r>
            <a:r>
              <a:rPr lang="en-US" sz="2400" dirty="0"/>
              <a:t> </a:t>
            </a:r>
            <a:r>
              <a:rPr lang="en-US" sz="2400" dirty="0" err="1"/>
              <a:t>klawisze-modifikatory</a:t>
            </a:r>
            <a:r>
              <a:rPr lang="en-US" sz="2400" dirty="0"/>
              <a:t> (</a:t>
            </a:r>
            <a:r>
              <a:rPr lang="en-US" sz="2400" b="1" dirty="0"/>
              <a:t>Modifiers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Zaawansowane</a:t>
            </a:r>
            <a:r>
              <a:rPr lang="en-US" sz="2400" dirty="0"/>
              <a:t> </a:t>
            </a:r>
            <a:r>
              <a:rPr lang="en-US" sz="2400" dirty="0" err="1"/>
              <a:t>debugowanie</a:t>
            </a:r>
            <a:r>
              <a:rPr lang="en-US" sz="2400" dirty="0"/>
              <a:t> (</a:t>
            </a:r>
            <a:r>
              <a:rPr lang="en-US" sz="2400" b="1" dirty="0"/>
              <a:t>Debug And Visualization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00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463C2-1404-4450-A178-4230227E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/>
              <a:t>Do kodu!</a:t>
            </a:r>
            <a:endParaRPr lang="en-US" dirty="0"/>
          </a:p>
        </p:txBody>
      </p:sp>
      <p:cxnSp>
        <p:nvCxnSpPr>
          <p:cNvPr id="3077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964A-4DC8-4211-A959-1F3AABF8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US" dirty="0" err="1"/>
              <a:t>Otwierajcie</a:t>
            </a:r>
            <a:r>
              <a:rPr lang="en-US" dirty="0"/>
              <a:t> </a:t>
            </a:r>
            <a:r>
              <a:rPr lang="en-US" dirty="0" err="1"/>
              <a:t>laptopki</a:t>
            </a:r>
            <a:r>
              <a:rPr lang="en-US" dirty="0"/>
              <a:t> i </a:t>
            </a:r>
            <a:r>
              <a:rPr lang="en-US" dirty="0" err="1"/>
              <a:t>uruchamiajcie</a:t>
            </a:r>
            <a:r>
              <a:rPr lang="en-US" dirty="0"/>
              <a:t> Unity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074" name="Picture 2" descr="Let&amp;#39;s Code (Class 1st- 2nd) (Student : Teacher = 1:1) (Live zoom classes) –  One Stop Shop for Education Domain">
            <a:extLst>
              <a:ext uri="{FF2B5EF4-FFF2-40B4-BE49-F238E27FC236}">
                <a16:creationId xmlns:a16="http://schemas.microsoft.com/office/drawing/2014/main" id="{3BF5CA44-9E2E-42F2-B11C-E7B49F44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9250" y="723900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1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8C95A-C4AC-495E-B20F-3EC79C09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 err="1"/>
              <a:t>czego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dzisiaj</a:t>
            </a:r>
            <a:r>
              <a:rPr lang="en-US" dirty="0"/>
              <a:t> </a:t>
            </a:r>
            <a:r>
              <a:rPr lang="en-US" dirty="0" err="1"/>
              <a:t>nauczyliśmy</a:t>
            </a:r>
            <a:r>
              <a:rPr lang="ru-RU" dirty="0"/>
              <a:t>?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723D88-5CE5-453F-81FD-AD8631F6A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76383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09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CEC42-1301-4F41-BC12-233C36AB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Dziękuję za uwagę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52F1-0E96-4A61-8E9C-6DC5655F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36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105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Calisto MT</vt:lpstr>
      <vt:lpstr>Univers Condensed</vt:lpstr>
      <vt:lpstr>Wingdings</vt:lpstr>
      <vt:lpstr>ChronicleVTI</vt:lpstr>
      <vt:lpstr>Implementacja interakcji z obiektami w Unity</vt:lpstr>
      <vt:lpstr>New input system</vt:lpstr>
      <vt:lpstr>Po co używać nowego systemU?</vt:lpstr>
      <vt:lpstr>Do kodu!</vt:lpstr>
      <vt:lpstr>czego się dzisiaj nauczyliśmy?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Implementacja interakcji z obiektami w Unity</dc:title>
  <dc:creator>Aleksei Tokarev</dc:creator>
  <cp:lastModifiedBy>Aleksei Tokarev</cp:lastModifiedBy>
  <cp:revision>1</cp:revision>
  <dcterms:created xsi:type="dcterms:W3CDTF">2021-12-12T18:24:44Z</dcterms:created>
  <dcterms:modified xsi:type="dcterms:W3CDTF">2021-12-13T14:42:01Z</dcterms:modified>
</cp:coreProperties>
</file>