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6" r:id="rId12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C0C99A-1DB3-41B9-8881-7C39A4D84C8C}" v="1" dt="2021-12-14T08:04:41.9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ei Tokarev" userId="0e47843c2f36d007" providerId="LiveId" clId="{B4C0C99A-1DB3-41B9-8881-7C39A4D84C8C}"/>
    <pc:docChg chg="undo custSel delSld modSld">
      <pc:chgData name="Aleksei Tokarev" userId="0e47843c2f36d007" providerId="LiveId" clId="{B4C0C99A-1DB3-41B9-8881-7C39A4D84C8C}" dt="2021-12-14T08:04:53.569" v="29" actId="47"/>
      <pc:docMkLst>
        <pc:docMk/>
      </pc:docMkLst>
      <pc:sldChg chg="modSp mod">
        <pc:chgData name="Aleksei Tokarev" userId="0e47843c2f36d007" providerId="LiveId" clId="{B4C0C99A-1DB3-41B9-8881-7C39A4D84C8C}" dt="2021-12-14T08:04:37.179" v="18" actId="20577"/>
        <pc:sldMkLst>
          <pc:docMk/>
          <pc:sldMk cId="0" sldId="259"/>
        </pc:sldMkLst>
        <pc:spChg chg="mod">
          <ac:chgData name="Aleksei Tokarev" userId="0e47843c2f36d007" providerId="LiveId" clId="{B4C0C99A-1DB3-41B9-8881-7C39A4D84C8C}" dt="2021-12-14T08:04:37.179" v="18" actId="20577"/>
          <ac:spMkLst>
            <pc:docMk/>
            <pc:sldMk cId="0" sldId="259"/>
            <ac:spMk id="82" creationId="{00000000-0000-0000-0000-000000000000}"/>
          </ac:spMkLst>
        </pc:spChg>
      </pc:sldChg>
      <pc:sldChg chg="del">
        <pc:chgData name="Aleksei Tokarev" userId="0e47843c2f36d007" providerId="LiveId" clId="{B4C0C99A-1DB3-41B9-8881-7C39A4D84C8C}" dt="2021-12-14T08:04:53.569" v="29" actId="47"/>
        <pc:sldMkLst>
          <pc:docMk/>
          <pc:sldMk cId="0" sldId="263"/>
        </pc:sldMkLst>
      </pc:sldChg>
      <pc:sldChg chg="addSp delSp modSp">
        <pc:chgData name="Aleksei Tokarev" userId="0e47843c2f36d007" providerId="LiveId" clId="{B4C0C99A-1DB3-41B9-8881-7C39A4D84C8C}" dt="2021-12-14T08:04:41.900" v="19" actId="478"/>
        <pc:sldMkLst>
          <pc:docMk/>
          <pc:sldMk cId="4020213666" sldId="266"/>
        </pc:sldMkLst>
        <pc:spChg chg="add mod">
          <ac:chgData name="Aleksei Tokarev" userId="0e47843c2f36d007" providerId="LiveId" clId="{B4C0C99A-1DB3-41B9-8881-7C39A4D84C8C}" dt="2021-12-14T08:04:41.900" v="19" actId="478"/>
          <ac:spMkLst>
            <pc:docMk/>
            <pc:sldMk cId="4020213666" sldId="266"/>
            <ac:spMk id="3" creationId="{540430BC-97BD-4752-9456-0E8DDBBC573E}"/>
          </ac:spMkLst>
        </pc:spChg>
        <pc:picChg chg="del">
          <ac:chgData name="Aleksei Tokarev" userId="0e47843c2f36d007" providerId="LiveId" clId="{B4C0C99A-1DB3-41B9-8881-7C39A4D84C8C}" dt="2021-12-14T08:04:41.900" v="19" actId="478"/>
          <ac:picMkLst>
            <pc:docMk/>
            <pc:sldMk cId="4020213666" sldId="266"/>
            <ac:picMk id="4098" creationId="{2FA09F28-5B25-44DC-8CCD-91E875E9FE12}"/>
          </ac:picMkLst>
        </pc:picChg>
      </pc:sldChg>
      <pc:sldChg chg="modSp mod">
        <pc:chgData name="Aleksei Tokarev" userId="0e47843c2f36d007" providerId="LiveId" clId="{B4C0C99A-1DB3-41B9-8881-7C39A4D84C8C}" dt="2021-12-14T08:04:49.667" v="28" actId="20577"/>
        <pc:sldMkLst>
          <pc:docMk/>
          <pc:sldMk cId="477796073" sldId="267"/>
        </pc:sldMkLst>
        <pc:spChg chg="mod">
          <ac:chgData name="Aleksei Tokarev" userId="0e47843c2f36d007" providerId="LiveId" clId="{B4C0C99A-1DB3-41B9-8881-7C39A4D84C8C}" dt="2021-12-14T08:04:49.667" v="28" actId="20577"/>
          <ac:spMkLst>
            <pc:docMk/>
            <pc:sldMk cId="477796073" sldId="267"/>
            <ac:spMk id="8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64460dac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64460dac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6690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64460dac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64460dac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64460da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64460da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64460dac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64460dac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63572aba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63572aba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66742e1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66742e1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66742e14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66742e14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66742e14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66742e14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66742e14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66742e14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Wzorce Projektowe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50"/>
            <a:ext cx="8520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3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Co </a:t>
            </a:r>
            <a:r>
              <a:rPr lang="en-US" b="1" dirty="0" err="1"/>
              <a:t>dzisiaj</a:t>
            </a:r>
            <a:r>
              <a:rPr lang="en-US" b="1" dirty="0"/>
              <a:t> </a:t>
            </a:r>
            <a:r>
              <a:rPr lang="en-US" b="1" dirty="0" err="1"/>
              <a:t>omówiliśmy</a:t>
            </a:r>
            <a:r>
              <a:rPr lang="pl" b="1" dirty="0"/>
              <a:t> ?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43434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dirty="0"/>
              <a:t>Singleton</a:t>
            </a:r>
            <a:endParaRPr dirty="0"/>
          </a:p>
          <a:p>
            <a:pPr marL="457200" lvl="0" indent="-43434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dirty="0"/>
              <a:t>Factory </a:t>
            </a:r>
            <a:endParaRPr dirty="0"/>
          </a:p>
          <a:p>
            <a:pPr marL="457200" lvl="0" indent="-43434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dirty="0"/>
              <a:t>Object Pooling</a:t>
            </a:r>
            <a:endParaRPr dirty="0"/>
          </a:p>
          <a:p>
            <a:pPr marL="457200" lvl="0" indent="-43434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dirty="0"/>
              <a:t>State</a:t>
            </a:r>
            <a:endParaRPr dirty="0"/>
          </a:p>
          <a:p>
            <a:pPr marL="457200" lvl="0" indent="-43434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dirty="0"/>
              <a:t>Observer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779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CEC42-1301-4F41-BC12-233C36AB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53819"/>
            <a:ext cx="3920378" cy="2903357"/>
          </a:xfrm>
        </p:spPr>
        <p:txBody>
          <a:bodyPr spcFirstLastPara="1" vert="horz" wrap="square" lIns="68580" tIns="34290" rIns="68580" bIns="34290" rtlCol="0" anchor="t" anchorCtr="0">
            <a:normAutofit/>
          </a:bodyPr>
          <a:lstStyle/>
          <a:p>
            <a:r>
              <a:rPr lang="en-US" sz="4050"/>
              <a:t>Dziękuję za uwagę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430BC-97BD-4752-9456-0E8DDBBC5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1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425250" y="1488375"/>
            <a:ext cx="8407200" cy="27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pl" sz="1700">
                <a:latin typeface="Roboto"/>
                <a:ea typeface="Roboto"/>
                <a:cs typeface="Roboto"/>
                <a:sym typeface="Roboto"/>
              </a:rPr>
              <a:t>Wzorce projektowe - to ogólne rozwiązania wielokrotnego użytku, stosowane dla problemów, które występują często w procesie tworzenia oprogramowania.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700">
                <a:latin typeface="Roboto"/>
                <a:ea typeface="Roboto"/>
                <a:cs typeface="Roboto"/>
                <a:sym typeface="Roboto"/>
              </a:rPr>
              <a:t>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pl" sz="1700">
                <a:latin typeface="Roboto"/>
                <a:ea typeface="Roboto"/>
                <a:cs typeface="Roboto"/>
                <a:sym typeface="Roboto"/>
              </a:rPr>
              <a:t>Wzorce projektowe - przyjmują formę opisów lub szablonów, które pozwalają rozwiązać problemy i mogą zostać wykorzystane w wielu różnych sytuacjach.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pl" sz="1700">
                <a:latin typeface="Roboto"/>
                <a:ea typeface="Roboto"/>
                <a:cs typeface="Roboto"/>
                <a:sym typeface="Roboto"/>
              </a:rPr>
              <a:t>Wzorce projektowe - to sformalizowane “najlepsze praktyki”, które mogą zostać wykorzystane przez programistów w celu rozwiązania częstych problemów występujących w procesie tworzenia oprogramowania.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Cechy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425250" y="1488375"/>
            <a:ext cx="84072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pl" sz="1700">
                <a:latin typeface="Roboto"/>
                <a:ea typeface="Roboto"/>
                <a:cs typeface="Roboto"/>
                <a:sym typeface="Roboto"/>
              </a:rPr>
              <a:t>Znane i powszechnie stosowane.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pl" sz="1700">
                <a:latin typeface="Roboto"/>
                <a:ea typeface="Roboto"/>
                <a:cs typeface="Roboto"/>
                <a:sym typeface="Roboto"/>
              </a:rPr>
              <a:t>Brak jednej “słusznej” implementacji.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pl" sz="1700">
                <a:latin typeface="Roboto"/>
                <a:ea typeface="Roboto"/>
                <a:cs typeface="Roboto"/>
                <a:sym typeface="Roboto"/>
              </a:rPr>
              <a:t>Polepszają proces tworzenia oprogramowania.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pl" sz="1700">
                <a:latin typeface="Roboto"/>
                <a:ea typeface="Roboto"/>
                <a:cs typeface="Roboto"/>
                <a:sym typeface="Roboto"/>
              </a:rPr>
              <a:t>Można ich używać dobrze i źle.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3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b="1" dirty="0"/>
              <a:t>Jakie wzorce omówimy ?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43434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dirty="0"/>
              <a:t>Singleton</a:t>
            </a:r>
            <a:endParaRPr dirty="0"/>
          </a:p>
          <a:p>
            <a:pPr marL="457200" lvl="0" indent="-43434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dirty="0"/>
              <a:t>Factory </a:t>
            </a:r>
            <a:endParaRPr dirty="0"/>
          </a:p>
          <a:p>
            <a:pPr marL="457200" lvl="0" indent="-43434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dirty="0"/>
              <a:t>Object Pooling</a:t>
            </a:r>
            <a:endParaRPr lang="en-US" dirty="0"/>
          </a:p>
          <a:p>
            <a:pPr marL="457200" lvl="0" indent="-43434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dirty="0"/>
              <a:t>State</a:t>
            </a:r>
          </a:p>
          <a:p>
            <a:pPr marL="457200" lvl="0" indent="-43434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dirty="0"/>
              <a:t>Observer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Singleton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4832425" y="1544700"/>
            <a:ext cx="39999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b="1"/>
              <a:t>Plusy:</a:t>
            </a:r>
            <a:endParaRPr b="1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Ogranicza klasę do jednej instancji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Pozwala na leniwe tworzenie instancji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Tworzy globalny punkt dostępu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2"/>
          </p:nvPr>
        </p:nvSpPr>
        <p:spPr>
          <a:xfrm>
            <a:off x="4832425" y="3063300"/>
            <a:ext cx="3999900" cy="18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b="1"/>
              <a:t>Minusy:</a:t>
            </a:r>
            <a:endParaRPr b="1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Globalne zmienne (łatwo popełnić błąd)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Utrudnia rozumienie kodu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Brak kontroli zależności (coupling)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Utrudniona praca na wątkach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Utrudnione/uniemożliwione testy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367400" y="1633925"/>
            <a:ext cx="4080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Roboto"/>
                <a:ea typeface="Roboto"/>
                <a:cs typeface="Roboto"/>
                <a:sym typeface="Roboto"/>
              </a:rPr>
              <a:t>Singleton jest (anty)wzorcem projektowym, który pozwala zapewnić istnienie wyłącznie jednej instancji danej klasy. Ponadto daje globalny punkt dostępowy do tejinstancji.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502825" y="3063300"/>
            <a:ext cx="3999900" cy="14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Przykładowe zastosowania:</a:t>
            </a:r>
            <a:endParaRPr sz="13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pl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System lokalizacji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pl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System audio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pl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System zapewniający połączenie z bazą danych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Factory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832425" y="1544700"/>
            <a:ext cx="39999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b="1"/>
              <a:t>Plusy:</a:t>
            </a:r>
            <a:endParaRPr b="1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Ukrycie logiki tworzenia obiektów.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Udostępnienie wspólnego interfejsu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2"/>
          </p:nvPr>
        </p:nvSpPr>
        <p:spPr>
          <a:xfrm>
            <a:off x="4832425" y="3063300"/>
            <a:ext cx="3999900" cy="18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b="1"/>
              <a:t>Minusy:</a:t>
            </a:r>
            <a:endParaRPr b="1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Złożone hierarchie dziedziczenia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367400" y="1633925"/>
            <a:ext cx="4080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Roboto"/>
                <a:ea typeface="Roboto"/>
                <a:cs typeface="Roboto"/>
                <a:sym typeface="Roboto"/>
              </a:rPr>
              <a:t>Factory to wzorzec projektowy, który pozwala tworzyć obiekty nie pokazując logiki tworzenia klientowi i odnosić się do tworzonych obiektów za pomocą wspólnego interfejsu.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502825" y="3063300"/>
            <a:ext cx="39999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Przykładowe zastosowania:</a:t>
            </a:r>
            <a:endParaRPr sz="13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pl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Tworzenie obiektów gry w Unity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Object pooling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4832425" y="1544700"/>
            <a:ext cx="39999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b="1"/>
              <a:t>Plusy: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Szybszy dla CPU.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2"/>
          </p:nvPr>
        </p:nvSpPr>
        <p:spPr>
          <a:xfrm>
            <a:off x="4832425" y="3063300"/>
            <a:ext cx="3999900" cy="18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b="1"/>
              <a:t>Minusy:</a:t>
            </a:r>
            <a:endParaRPr b="1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Może wymagać więcej pamięci.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Trzeba dobrać odpowiednią formę.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Trudniejszy niż standardowe podejście.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367400" y="1633925"/>
            <a:ext cx="40800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Roboto"/>
                <a:ea typeface="Roboto"/>
                <a:cs typeface="Roboto"/>
                <a:sym typeface="Roboto"/>
              </a:rPr>
              <a:t>Object pooling to optymalizacyjny wzorzec projektowy, który tworzeniu puli obiektów. Obiekty są pobierane, a następnie zwracane, dzięki czemu oszczędza się czas potrzebny na ich tworzenie i niszczenie.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502825" y="3063300"/>
            <a:ext cx="3999900" cy="12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Przykładowe zastosowania:</a:t>
            </a:r>
            <a:endParaRPr sz="13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pl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Tworzenie obiektów wielokrotnego użytku np. pocisków, przeciwników, elementów w listach i tp.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State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4832425" y="1544700"/>
            <a:ext cx="39999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b="1"/>
              <a:t>Plusy: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Upraszcza kod i eliminuje skomplikowane zestawy instrukcji warunkowych</a:t>
            </a:r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2"/>
          </p:nvPr>
        </p:nvSpPr>
        <p:spPr>
          <a:xfrm>
            <a:off x="4832425" y="3063300"/>
            <a:ext cx="3999900" cy="18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b="1"/>
              <a:t>Minusy:</a:t>
            </a:r>
            <a:endParaRPr b="1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Czasami może być overkillem.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Źle zaimplementowany, może spowodować więcej strat niż zysku.</a:t>
            </a:r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367400" y="1633925"/>
            <a:ext cx="4080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Roboto"/>
                <a:ea typeface="Roboto"/>
                <a:cs typeface="Roboto"/>
                <a:sym typeface="Roboto"/>
              </a:rPr>
              <a:t>State to wzorzec projektowy, który pozwala na zdefiniowanie zachować obiektów i przełączanie między nimi.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502825" y="3063300"/>
            <a:ext cx="3999900" cy="12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Przykładowe zastosowania:</a:t>
            </a:r>
            <a:endParaRPr sz="13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pl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Tworzenie AI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pl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Zarządzanie animacjami.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pl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Zarządzanie stanem gry.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Observer</a:t>
            </a: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>
            <a:off x="4832425" y="1544700"/>
            <a:ext cx="39999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b="1"/>
              <a:t>Plusy: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Pozwala dodawać/usuwać elementy zależne bez modyfikowania obiektu obserwowanego.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Pozwala zmniejszyć liczbę zależności.</a:t>
            </a:r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2"/>
          </p:nvPr>
        </p:nvSpPr>
        <p:spPr>
          <a:xfrm>
            <a:off x="4832425" y="3063300"/>
            <a:ext cx="3999900" cy="18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b="1"/>
              <a:t>Minusy:</a:t>
            </a:r>
            <a:endParaRPr b="1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Kolejność subskrypcji nie może mieć znaczenia.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Konieczność anulowania subskrypcji.</a:t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367400" y="1633925"/>
            <a:ext cx="40800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Roboto"/>
                <a:ea typeface="Roboto"/>
                <a:cs typeface="Roboto"/>
                <a:sym typeface="Roboto"/>
              </a:rPr>
              <a:t>Observer - to wzorzec projektowy, który pozwala zaimplementować mechanizm subskrypcji w celu powiadamiania wielu obiektów o zdarzeniach dziejących się w obserwowanym obiekcie.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502825" y="3063300"/>
            <a:ext cx="3999900" cy="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Przykładowe zastosowania:</a:t>
            </a:r>
            <a:endParaRPr sz="13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pl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Komunikacja pomiędzy różnymi warstwami tworzonego oprogramowania. (np. w MVC)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456</Words>
  <Application>Microsoft Office PowerPoint</Application>
  <PresentationFormat>On-screen Show (16:9)</PresentationFormat>
  <Paragraphs>83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Merriweather</vt:lpstr>
      <vt:lpstr>Roboto</vt:lpstr>
      <vt:lpstr>Arial</vt:lpstr>
      <vt:lpstr>Paradigm</vt:lpstr>
      <vt:lpstr>Wzorce Projektowe</vt:lpstr>
      <vt:lpstr>Definicja</vt:lpstr>
      <vt:lpstr>Cechy</vt:lpstr>
      <vt:lpstr>Jakie wzorce omówimy ?  Singleton Factory  Object Pooling State Observer </vt:lpstr>
      <vt:lpstr>Singleton</vt:lpstr>
      <vt:lpstr>Factory</vt:lpstr>
      <vt:lpstr>Object pooling</vt:lpstr>
      <vt:lpstr>State</vt:lpstr>
      <vt:lpstr>Observer</vt:lpstr>
      <vt:lpstr>Co dzisiaj omówiliśmy ?  Singleton Factory  Object Pooling State Observer 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Wzorce Projektowe</dc:title>
  <cp:lastModifiedBy>Aleksei Tokarev</cp:lastModifiedBy>
  <cp:revision>2</cp:revision>
  <dcterms:modified xsi:type="dcterms:W3CDTF">2021-12-14T16:02:19Z</dcterms:modified>
</cp:coreProperties>
</file>