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EC328-60EA-4ABB-B2E6-E128217CBB81}" v="23" dt="2021-12-15T11:33:0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i Tokarev" userId="0e47843c2f36d007" providerId="LiveId" clId="{112EC328-60EA-4ABB-B2E6-E128217CBB81}"/>
    <pc:docChg chg="undo custSel addSld modSld sldOrd">
      <pc:chgData name="Aleksei Tokarev" userId="0e47843c2f36d007" providerId="LiveId" clId="{112EC328-60EA-4ABB-B2E6-E128217CBB81}" dt="2021-12-15T11:33:01.761" v="630" actId="478"/>
      <pc:docMkLst>
        <pc:docMk/>
      </pc:docMkLst>
      <pc:sldChg chg="addSp modSp mod setBg setClrOvrMap">
        <pc:chgData name="Aleksei Tokarev" userId="0e47843c2f36d007" providerId="LiveId" clId="{112EC328-60EA-4ABB-B2E6-E128217CBB81}" dt="2021-12-13T09:34:06.860" v="3" actId="2711"/>
        <pc:sldMkLst>
          <pc:docMk/>
          <pc:sldMk cId="3806728330" sldId="256"/>
        </pc:sldMkLst>
        <pc:spChg chg="mod">
          <ac:chgData name="Aleksei Tokarev" userId="0e47843c2f36d007" providerId="LiveId" clId="{112EC328-60EA-4ABB-B2E6-E128217CBB81}" dt="2021-12-13T09:34:06.860" v="3" actId="2711"/>
          <ac:spMkLst>
            <pc:docMk/>
            <pc:sldMk cId="3806728330" sldId="256"/>
            <ac:spMk id="2" creationId="{DB76385D-9F34-45AA-93F0-99E621EC1E31}"/>
          </ac:spMkLst>
        </pc:spChg>
        <pc:spChg chg="add">
          <ac:chgData name="Aleksei Tokarev" userId="0e47843c2f36d007" providerId="LiveId" clId="{112EC328-60EA-4ABB-B2E6-E128217CBB81}" dt="2021-12-13T09:33:27.137" v="2" actId="26606"/>
          <ac:spMkLst>
            <pc:docMk/>
            <pc:sldMk cId="3806728330" sldId="256"/>
            <ac:spMk id="71" creationId="{E49CC64F-7275-4E33-961B-0C5CDC439875}"/>
          </ac:spMkLst>
        </pc:spChg>
        <pc:picChg chg="add mod">
          <ac:chgData name="Aleksei Tokarev" userId="0e47843c2f36d007" providerId="LiveId" clId="{112EC328-60EA-4ABB-B2E6-E128217CBB81}" dt="2021-12-13T09:33:27.137" v="2" actId="26606"/>
          <ac:picMkLst>
            <pc:docMk/>
            <pc:sldMk cId="3806728330" sldId="256"/>
            <ac:picMk id="1026" creationId="{0525E520-25E1-40A6-A557-E8476B8A373E}"/>
          </ac:picMkLst>
        </pc:picChg>
      </pc:sldChg>
      <pc:sldChg chg="addSp delSp modSp new mod setBg">
        <pc:chgData name="Aleksei Tokarev" userId="0e47843c2f36d007" providerId="LiveId" clId="{112EC328-60EA-4ABB-B2E6-E128217CBB81}" dt="2021-12-13T10:57:01.007" v="351" actId="20577"/>
        <pc:sldMkLst>
          <pc:docMk/>
          <pc:sldMk cId="2530091009" sldId="257"/>
        </pc:sldMkLst>
        <pc:spChg chg="mod">
          <ac:chgData name="Aleksei Tokarev" userId="0e47843c2f36d007" providerId="LiveId" clId="{112EC328-60EA-4ABB-B2E6-E128217CBB81}" dt="2021-12-13T10:57:01.007" v="351" actId="20577"/>
          <ac:spMkLst>
            <pc:docMk/>
            <pc:sldMk cId="2530091009" sldId="257"/>
            <ac:spMk id="2" creationId="{7851C891-91F0-4B80-AFC8-4F320CA2B318}"/>
          </ac:spMkLst>
        </pc:spChg>
        <pc:spChg chg="add del mod">
          <ac:chgData name="Aleksei Tokarev" userId="0e47843c2f36d007" providerId="LiveId" clId="{112EC328-60EA-4ABB-B2E6-E128217CBB81}" dt="2021-12-13T10:48:49.522" v="211" actId="26606"/>
          <ac:spMkLst>
            <pc:docMk/>
            <pc:sldMk cId="2530091009" sldId="257"/>
            <ac:spMk id="3" creationId="{933DC846-ADC2-4FBC-B9E0-E3EE1772817F}"/>
          </ac:spMkLst>
        </pc:spChg>
        <pc:spChg chg="add del">
          <ac:chgData name="Aleksei Tokarev" userId="0e47843c2f36d007" providerId="LiveId" clId="{112EC328-60EA-4ABB-B2E6-E128217CBB81}" dt="2021-12-13T10:48:49.499" v="210" actId="26606"/>
          <ac:spMkLst>
            <pc:docMk/>
            <pc:sldMk cId="2530091009" sldId="257"/>
            <ac:spMk id="9" creationId="{5C8908E2-EE49-44D2-9428-A28D2312A8D5}"/>
          </ac:spMkLst>
        </pc:spChg>
        <pc:spChg chg="add del">
          <ac:chgData name="Aleksei Tokarev" userId="0e47843c2f36d007" providerId="LiveId" clId="{112EC328-60EA-4ABB-B2E6-E128217CBB81}" dt="2021-12-13T10:48:49.499" v="210" actId="26606"/>
          <ac:spMkLst>
            <pc:docMk/>
            <pc:sldMk cId="2530091009" sldId="257"/>
            <ac:spMk id="15" creationId="{7449A6C7-D15F-4AA5-BFA5-71A404B47016}"/>
          </ac:spMkLst>
        </pc:spChg>
        <pc:spChg chg="add del">
          <ac:chgData name="Aleksei Tokarev" userId="0e47843c2f36d007" providerId="LiveId" clId="{112EC328-60EA-4ABB-B2E6-E128217CBB81}" dt="2021-12-13T10:48:49.499" v="210" actId="26606"/>
          <ac:spMkLst>
            <pc:docMk/>
            <pc:sldMk cId="2530091009" sldId="257"/>
            <ac:spMk id="17" creationId="{ED888B23-07FA-482A-96DF-47E31AF1A603}"/>
          </ac:spMkLst>
        </pc:spChg>
        <pc:spChg chg="add">
          <ac:chgData name="Aleksei Tokarev" userId="0e47843c2f36d007" providerId="LiveId" clId="{112EC328-60EA-4ABB-B2E6-E128217CBB81}" dt="2021-12-13T10:48:49.522" v="211" actId="26606"/>
          <ac:spMkLst>
            <pc:docMk/>
            <pc:sldMk cId="2530091009" sldId="257"/>
            <ac:spMk id="19" creationId="{42285737-90EE-47DC-AC80-8AE156B11969}"/>
          </ac:spMkLst>
        </pc:spChg>
        <pc:grpChg chg="add del">
          <ac:chgData name="Aleksei Tokarev" userId="0e47843c2f36d007" providerId="LiveId" clId="{112EC328-60EA-4ABB-B2E6-E128217CBB81}" dt="2021-12-13T10:48:49.499" v="210" actId="26606"/>
          <ac:grpSpMkLst>
            <pc:docMk/>
            <pc:sldMk cId="2530091009" sldId="257"/>
            <ac:grpSpMk id="11" creationId="{05314994-6337-4875-8CF5-652CAFE8342C}"/>
          </ac:grpSpMkLst>
        </pc:grpChg>
        <pc:grpChg chg="add">
          <ac:chgData name="Aleksei Tokarev" userId="0e47843c2f36d007" providerId="LiveId" clId="{112EC328-60EA-4ABB-B2E6-E128217CBB81}" dt="2021-12-13T10:48:49.522" v="211" actId="26606"/>
          <ac:grpSpMkLst>
            <pc:docMk/>
            <pc:sldMk cId="2530091009" sldId="257"/>
            <ac:grpSpMk id="20" creationId="{B57BDC17-F1B3-455F-BBF1-680AA1F25C06}"/>
          </ac:grpSpMkLst>
        </pc:grpChg>
        <pc:graphicFrameChg chg="add del">
          <ac:chgData name="Aleksei Tokarev" userId="0e47843c2f36d007" providerId="LiveId" clId="{112EC328-60EA-4ABB-B2E6-E128217CBB81}" dt="2021-12-13T10:48:49.499" v="210" actId="26606"/>
          <ac:graphicFrameMkLst>
            <pc:docMk/>
            <pc:sldMk cId="2530091009" sldId="257"/>
            <ac:graphicFrameMk id="5" creationId="{8E9E6A8C-F7E5-4869-BA63-43E36F0F7844}"/>
          </ac:graphicFrameMkLst>
        </pc:graphicFrameChg>
        <pc:graphicFrameChg chg="add">
          <ac:chgData name="Aleksei Tokarev" userId="0e47843c2f36d007" providerId="LiveId" clId="{112EC328-60EA-4ABB-B2E6-E128217CBB81}" dt="2021-12-13T10:48:49.522" v="211" actId="26606"/>
          <ac:graphicFrameMkLst>
            <pc:docMk/>
            <pc:sldMk cId="2530091009" sldId="257"/>
            <ac:graphicFrameMk id="25" creationId="{6BD257FD-89A5-45D7-93C6-C62BA914351D}"/>
          </ac:graphicFrameMkLst>
        </pc:graphicFrameChg>
      </pc:sldChg>
      <pc:sldChg chg="addSp delSp modSp new mod ord">
        <pc:chgData name="Aleksei Tokarev" userId="0e47843c2f36d007" providerId="LiveId" clId="{112EC328-60EA-4ABB-B2E6-E128217CBB81}" dt="2021-12-13T11:29:18.316" v="629" actId="27636"/>
        <pc:sldMkLst>
          <pc:docMk/>
          <pc:sldMk cId="846395002" sldId="258"/>
        </pc:sldMkLst>
        <pc:spChg chg="mod">
          <ac:chgData name="Aleksei Tokarev" userId="0e47843c2f36d007" providerId="LiveId" clId="{112EC328-60EA-4ABB-B2E6-E128217CBB81}" dt="2021-12-13T10:50:06.190" v="261" actId="20577"/>
          <ac:spMkLst>
            <pc:docMk/>
            <pc:sldMk cId="846395002" sldId="258"/>
            <ac:spMk id="2" creationId="{C9BDF4CE-69E3-4FA0-92EB-87F87E35405E}"/>
          </ac:spMkLst>
        </pc:spChg>
        <pc:spChg chg="del">
          <ac:chgData name="Aleksei Tokarev" userId="0e47843c2f36d007" providerId="LiveId" clId="{112EC328-60EA-4ABB-B2E6-E128217CBB81}" dt="2021-12-13T11:07:20.960" v="443" actId="478"/>
          <ac:spMkLst>
            <pc:docMk/>
            <pc:sldMk cId="846395002" sldId="258"/>
            <ac:spMk id="3" creationId="{D7E4EEFD-F53E-49C8-A327-75558F5C64A6}"/>
          </ac:spMkLst>
        </pc:spChg>
        <pc:spChg chg="add del mod">
          <ac:chgData name="Aleksei Tokarev" userId="0e47843c2f36d007" providerId="LiveId" clId="{112EC328-60EA-4ABB-B2E6-E128217CBB81}" dt="2021-12-13T11:22:18.403" v="473"/>
          <ac:spMkLst>
            <pc:docMk/>
            <pc:sldMk cId="846395002" sldId="258"/>
            <ac:spMk id="4" creationId="{95536544-8FAC-462D-9B3A-6E53F436ADC0}"/>
          </ac:spMkLst>
        </pc:spChg>
        <pc:spChg chg="add mod">
          <ac:chgData name="Aleksei Tokarev" userId="0e47843c2f36d007" providerId="LiveId" clId="{112EC328-60EA-4ABB-B2E6-E128217CBB81}" dt="2021-12-13T11:28:30.771" v="564" actId="1076"/>
          <ac:spMkLst>
            <pc:docMk/>
            <pc:sldMk cId="846395002" sldId="258"/>
            <ac:spMk id="5" creationId="{CC8D6067-A8D8-4220-B9DB-FE031D7455E1}"/>
          </ac:spMkLst>
        </pc:spChg>
        <pc:spChg chg="add mod">
          <ac:chgData name="Aleksei Tokarev" userId="0e47843c2f36d007" providerId="LiveId" clId="{112EC328-60EA-4ABB-B2E6-E128217CBB81}" dt="2021-12-13T11:26:14.128" v="530" actId="1076"/>
          <ac:spMkLst>
            <pc:docMk/>
            <pc:sldMk cId="846395002" sldId="258"/>
            <ac:spMk id="6" creationId="{1D869DD7-8F01-446B-9523-D5A64E7CF5C6}"/>
          </ac:spMkLst>
        </pc:spChg>
        <pc:spChg chg="add mod">
          <ac:chgData name="Aleksei Tokarev" userId="0e47843c2f36d007" providerId="LiveId" clId="{112EC328-60EA-4ABB-B2E6-E128217CBB81}" dt="2021-12-13T11:26:14.128" v="530" actId="1076"/>
          <ac:spMkLst>
            <pc:docMk/>
            <pc:sldMk cId="846395002" sldId="258"/>
            <ac:spMk id="7" creationId="{A3FDC891-E1CE-47BE-A4A3-19967420BAA9}"/>
          </ac:spMkLst>
        </pc:spChg>
        <pc:spChg chg="add mod">
          <ac:chgData name="Aleksei Tokarev" userId="0e47843c2f36d007" providerId="LiveId" clId="{112EC328-60EA-4ABB-B2E6-E128217CBB81}" dt="2021-12-13T11:26:14.128" v="530" actId="1076"/>
          <ac:spMkLst>
            <pc:docMk/>
            <pc:sldMk cId="846395002" sldId="258"/>
            <ac:spMk id="8" creationId="{9F6F1969-1ADC-40C3-9F4D-CFAAB21620FB}"/>
          </ac:spMkLst>
        </pc:spChg>
        <pc:spChg chg="add mod">
          <ac:chgData name="Aleksei Tokarev" userId="0e47843c2f36d007" providerId="LiveId" clId="{112EC328-60EA-4ABB-B2E6-E128217CBB81}" dt="2021-12-13T11:28:42.072" v="568" actId="20577"/>
          <ac:spMkLst>
            <pc:docMk/>
            <pc:sldMk cId="846395002" sldId="258"/>
            <ac:spMk id="14" creationId="{D0B4331D-28CC-4060-A2DC-2DC710C7A85C}"/>
          </ac:spMkLst>
        </pc:spChg>
        <pc:spChg chg="add mod">
          <ac:chgData name="Aleksei Tokarev" userId="0e47843c2f36d007" providerId="LiveId" clId="{112EC328-60EA-4ABB-B2E6-E128217CBB81}" dt="2021-12-13T11:27:17.155" v="538" actId="571"/>
          <ac:spMkLst>
            <pc:docMk/>
            <pc:sldMk cId="846395002" sldId="258"/>
            <ac:spMk id="15" creationId="{B8CC1077-F24D-431A-B19A-42DD929900AC}"/>
          </ac:spMkLst>
        </pc:spChg>
        <pc:spChg chg="add mod">
          <ac:chgData name="Aleksei Tokarev" userId="0e47843c2f36d007" providerId="LiveId" clId="{112EC328-60EA-4ABB-B2E6-E128217CBB81}" dt="2021-12-13T11:29:18.316" v="629" actId="27636"/>
          <ac:spMkLst>
            <pc:docMk/>
            <pc:sldMk cId="846395002" sldId="258"/>
            <ac:spMk id="16" creationId="{82A9156D-D5EF-4CFA-BD87-DB86AA463A10}"/>
          </ac:spMkLst>
        </pc:spChg>
        <pc:cxnChg chg="add mod">
          <ac:chgData name="Aleksei Tokarev" userId="0e47843c2f36d007" providerId="LiveId" clId="{112EC328-60EA-4ABB-B2E6-E128217CBB81}" dt="2021-12-13T11:27:03.910" v="535" actId="14100"/>
          <ac:cxnSpMkLst>
            <pc:docMk/>
            <pc:sldMk cId="846395002" sldId="258"/>
            <ac:cxnSpMk id="10" creationId="{8C6B5E4D-FE6E-4248-B39D-B2A5F9928C2D}"/>
          </ac:cxnSpMkLst>
        </pc:cxnChg>
      </pc:sldChg>
      <pc:sldChg chg="addSp delSp modSp add mod ord setBg">
        <pc:chgData name="Aleksei Tokarev" userId="0e47843c2f36d007" providerId="LiveId" clId="{112EC328-60EA-4ABB-B2E6-E128217CBB81}" dt="2021-12-13T11:07:58.480" v="471" actId="20577"/>
        <pc:sldMkLst>
          <pc:docMk/>
          <pc:sldMk cId="2556956597" sldId="259"/>
        </pc:sldMkLst>
        <pc:spChg chg="mod ord">
          <ac:chgData name="Aleksei Tokarev" userId="0e47843c2f36d007" providerId="LiveId" clId="{112EC328-60EA-4ABB-B2E6-E128217CBB81}" dt="2021-12-13T11:07:58.480" v="471" actId="20577"/>
          <ac:spMkLst>
            <pc:docMk/>
            <pc:sldMk cId="2556956597" sldId="259"/>
            <ac:spMk id="2" creationId="{C9BDF4CE-69E3-4FA0-92EB-87F87E35405E}"/>
          </ac:spMkLst>
        </pc:spChg>
        <pc:spChg chg="del">
          <ac:chgData name="Aleksei Tokarev" userId="0e47843c2f36d007" providerId="LiveId" clId="{112EC328-60EA-4ABB-B2E6-E128217CBB81}" dt="2021-12-13T11:01:57.488" v="367" actId="478"/>
          <ac:spMkLst>
            <pc:docMk/>
            <pc:sldMk cId="2556956597" sldId="259"/>
            <ac:spMk id="3" creationId="{D7E4EEFD-F53E-49C8-A327-75558F5C64A6}"/>
          </ac:spMkLst>
        </pc:spChg>
        <pc:spChg chg="add mod">
          <ac:chgData name="Aleksei Tokarev" userId="0e47843c2f36d007" providerId="LiveId" clId="{112EC328-60EA-4ABB-B2E6-E128217CBB81}" dt="2021-12-13T11:04:33.963" v="442" actId="26606"/>
          <ac:spMkLst>
            <pc:docMk/>
            <pc:sldMk cId="2556956597" sldId="259"/>
            <ac:spMk id="4" creationId="{AE940A7C-12DC-4456-B0E2-E4D4914E590B}"/>
          </ac:spMkLst>
        </pc:spChg>
        <pc:spChg chg="add mod">
          <ac:chgData name="Aleksei Tokarev" userId="0e47843c2f36d007" providerId="LiveId" clId="{112EC328-60EA-4ABB-B2E6-E128217CBB81}" dt="2021-12-13T11:04:33.963" v="442" actId="26606"/>
          <ac:spMkLst>
            <pc:docMk/>
            <pc:sldMk cId="2556956597" sldId="259"/>
            <ac:spMk id="7" creationId="{7E2CF983-A489-495D-8389-2A423A2E8553}"/>
          </ac:spMkLst>
        </pc:spChg>
        <pc:spChg chg="add">
          <ac:chgData name="Aleksei Tokarev" userId="0e47843c2f36d007" providerId="LiveId" clId="{112EC328-60EA-4ABB-B2E6-E128217CBB81}" dt="2021-12-13T11:04:33.963" v="442" actId="26606"/>
          <ac:spMkLst>
            <pc:docMk/>
            <pc:sldMk cId="2556956597" sldId="259"/>
            <ac:spMk id="73" creationId="{ECEF6C2F-9906-4F89-9B4F-598E9F344B03}"/>
          </ac:spMkLst>
        </pc:spChg>
        <pc:spChg chg="add">
          <ac:chgData name="Aleksei Tokarev" userId="0e47843c2f36d007" providerId="LiveId" clId="{112EC328-60EA-4ABB-B2E6-E128217CBB81}" dt="2021-12-13T11:04:33.963" v="442" actId="26606"/>
          <ac:spMkLst>
            <pc:docMk/>
            <pc:sldMk cId="2556956597" sldId="259"/>
            <ac:spMk id="75" creationId="{91E12CD6-A76F-439F-9C98-C0211D8FD814}"/>
          </ac:spMkLst>
        </pc:spChg>
        <pc:picChg chg="add mod">
          <ac:chgData name="Aleksei Tokarev" userId="0e47843c2f36d007" providerId="LiveId" clId="{112EC328-60EA-4ABB-B2E6-E128217CBB81}" dt="2021-12-13T11:04:33.963" v="442" actId="26606"/>
          <ac:picMkLst>
            <pc:docMk/>
            <pc:sldMk cId="2556956597" sldId="259"/>
            <ac:picMk id="2050" creationId="{E0712D8A-8470-46C9-8CAD-CB661159B844}"/>
          </ac:picMkLst>
        </pc:picChg>
        <pc:picChg chg="add mod ord">
          <ac:chgData name="Aleksei Tokarev" userId="0e47843c2f36d007" providerId="LiveId" clId="{112EC328-60EA-4ABB-B2E6-E128217CBB81}" dt="2021-12-13T11:04:33.963" v="442" actId="26606"/>
          <ac:picMkLst>
            <pc:docMk/>
            <pc:sldMk cId="2556956597" sldId="259"/>
            <ac:picMk id="2052" creationId="{F0E530E2-8DE6-4C44-8C95-FB69398A9ADD}"/>
          </ac:picMkLst>
        </pc:picChg>
      </pc:sldChg>
      <pc:sldChg chg="delSp add ord setBg delDesignElem">
        <pc:chgData name="Aleksei Tokarev" userId="0e47843c2f36d007" providerId="LiveId" clId="{112EC328-60EA-4ABB-B2E6-E128217CBB81}" dt="2021-12-13T11:22:33.841" v="479"/>
        <pc:sldMkLst>
          <pc:docMk/>
          <pc:sldMk cId="1473817740" sldId="260"/>
        </pc:sldMkLst>
        <pc:spChg chg="del">
          <ac:chgData name="Aleksei Tokarev" userId="0e47843c2f36d007" providerId="LiveId" clId="{112EC328-60EA-4ABB-B2E6-E128217CBB81}" dt="2021-12-13T11:22:30.949" v="475"/>
          <ac:spMkLst>
            <pc:docMk/>
            <pc:sldMk cId="1473817740" sldId="260"/>
            <ac:spMk id="3076" creationId="{E49D7415-2F11-44C2-B6AA-13A25B6814B9}"/>
          </ac:spMkLst>
        </pc:spChg>
        <pc:cxnChg chg="del">
          <ac:chgData name="Aleksei Tokarev" userId="0e47843c2f36d007" providerId="LiveId" clId="{112EC328-60EA-4ABB-B2E6-E128217CBB81}" dt="2021-12-13T11:22:30.949" v="475"/>
          <ac:cxnSpMkLst>
            <pc:docMk/>
            <pc:sldMk cId="1473817740" sldId="260"/>
            <ac:cxnSpMk id="3077" creationId="{D2E57F3D-33BE-4306-87E6-245763719516}"/>
          </ac:cxnSpMkLst>
        </pc:cxnChg>
      </pc:sldChg>
      <pc:sldChg chg="addSp delSp modSp add ord setBg delDesignElem">
        <pc:chgData name="Aleksei Tokarev" userId="0e47843c2f36d007" providerId="LiveId" clId="{112EC328-60EA-4ABB-B2E6-E128217CBB81}" dt="2021-12-15T11:33:01.761" v="630" actId="478"/>
        <pc:sldMkLst>
          <pc:docMk/>
          <pc:sldMk cId="4020213666" sldId="261"/>
        </pc:sldMkLst>
        <pc:spChg chg="add mod">
          <ac:chgData name="Aleksei Tokarev" userId="0e47843c2f36d007" providerId="LiveId" clId="{112EC328-60EA-4ABB-B2E6-E128217CBB81}" dt="2021-12-15T11:33:01.761" v="630" actId="478"/>
          <ac:spMkLst>
            <pc:docMk/>
            <pc:sldMk cId="4020213666" sldId="261"/>
            <ac:spMk id="3" creationId="{1F603E9E-483F-4ED5-9D7D-44FFF80C3C5D}"/>
          </ac:spMkLst>
        </pc:spChg>
        <pc:spChg chg="del">
          <ac:chgData name="Aleksei Tokarev" userId="0e47843c2f36d007" providerId="LiveId" clId="{112EC328-60EA-4ABB-B2E6-E128217CBB81}" dt="2021-12-13T11:22:49.749" v="481"/>
          <ac:spMkLst>
            <pc:docMk/>
            <pc:sldMk cId="4020213666" sldId="261"/>
            <ac:spMk id="75" creationId="{33E93247-6229-44AB-A550-739E971E690B}"/>
          </ac:spMkLst>
        </pc:spChg>
        <pc:picChg chg="del">
          <ac:chgData name="Aleksei Tokarev" userId="0e47843c2f36d007" providerId="LiveId" clId="{112EC328-60EA-4ABB-B2E6-E128217CBB81}" dt="2021-12-15T11:33:01.761" v="630" actId="478"/>
          <ac:picMkLst>
            <pc:docMk/>
            <pc:sldMk cId="4020213666" sldId="261"/>
            <ac:picMk id="4098" creationId="{2FA09F28-5B25-44DC-8CCD-91E875E9FE12}"/>
          </ac:picMkLst>
        </pc:picChg>
        <pc:cxnChg chg="del">
          <ac:chgData name="Aleksei Tokarev" userId="0e47843c2f36d007" providerId="LiveId" clId="{112EC328-60EA-4ABB-B2E6-E128217CBB81}" dt="2021-12-13T11:22:49.749" v="481"/>
          <ac:cxnSpMkLst>
            <pc:docMk/>
            <pc:sldMk cId="4020213666" sldId="261"/>
            <ac:cxnSpMk id="71" creationId="{F64F9B95-9045-48D2-B9F3-2927E98F54AA}"/>
          </ac:cxnSpMkLst>
        </pc:cxnChg>
        <pc:cxnChg chg="del">
          <ac:chgData name="Aleksei Tokarev" userId="0e47843c2f36d007" providerId="LiveId" clId="{112EC328-60EA-4ABB-B2E6-E128217CBB81}" dt="2021-12-13T11:22:49.749" v="481"/>
          <ac:cxnSpMkLst>
            <pc:docMk/>
            <pc:sldMk cId="4020213666" sldId="261"/>
            <ac:cxnSpMk id="73" creationId="{085AA86F-6A4D-4BCB-A045-D992CDC2959B}"/>
          </ac:cxnSpMkLst>
        </pc:cxnChg>
        <pc:cxnChg chg="del">
          <ac:chgData name="Aleksei Tokarev" userId="0e47843c2f36d007" providerId="LiveId" clId="{112EC328-60EA-4ABB-B2E6-E128217CBB81}" dt="2021-12-13T11:22:49.749" v="481"/>
          <ac:cxnSpMkLst>
            <pc:docMk/>
            <pc:sldMk cId="4020213666" sldId="261"/>
            <ac:cxnSpMk id="77" creationId="{EE2E603F-4A95-4FE8-BB06-211DFD75DBEF}"/>
          </ac:cxnSpMkLst>
        </pc:cxnChg>
        <pc:cxnChg chg="del">
          <ac:chgData name="Aleksei Tokarev" userId="0e47843c2f36d007" providerId="LiveId" clId="{112EC328-60EA-4ABB-B2E6-E128217CBB81}" dt="2021-12-13T11:22:49.749" v="481"/>
          <ac:cxnSpMkLst>
            <pc:docMk/>
            <pc:sldMk cId="4020213666" sldId="261"/>
            <ac:cxnSpMk id="79" creationId="{D7CC41EB-2D81-4303-9171-6401B388BA3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B93A1-59E0-4BFE-958F-C24AB365ED9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D772DA-5422-4F8E-9E23-1A9CCD855157}">
      <dgm:prSet/>
      <dgm:spPr/>
      <dgm:t>
        <a:bodyPr/>
        <a:lstStyle/>
        <a:p>
          <a:r>
            <a:rPr lang="en-US"/>
            <a:t>Tworzenie własnych inspektorów dla wybranych komponentów</a:t>
          </a:r>
        </a:p>
      </dgm:t>
    </dgm:pt>
    <dgm:pt modelId="{32BAAAD0-BFAF-4B2D-916C-5F3C004574D0}" type="parTrans" cxnId="{AECD1A52-76FD-4CD7-8647-0BB293283FCB}">
      <dgm:prSet/>
      <dgm:spPr/>
      <dgm:t>
        <a:bodyPr/>
        <a:lstStyle/>
        <a:p>
          <a:endParaRPr lang="en-US"/>
        </a:p>
      </dgm:t>
    </dgm:pt>
    <dgm:pt modelId="{1550837A-AAF6-4036-902D-E5AA06E3EB4C}" type="sibTrans" cxnId="{AECD1A52-76FD-4CD7-8647-0BB293283FCB}">
      <dgm:prSet/>
      <dgm:spPr/>
      <dgm:t>
        <a:bodyPr/>
        <a:lstStyle/>
        <a:p>
          <a:endParaRPr lang="en-US"/>
        </a:p>
      </dgm:t>
    </dgm:pt>
    <dgm:pt modelId="{241BBC69-1AB7-43E2-9509-532B0633FEB2}">
      <dgm:prSet/>
      <dgm:spPr/>
      <dgm:t>
        <a:bodyPr/>
        <a:lstStyle/>
        <a:p>
          <a:r>
            <a:rPr lang="en-US"/>
            <a:t>Tworzenie własnych okien w edytorze</a:t>
          </a:r>
        </a:p>
      </dgm:t>
    </dgm:pt>
    <dgm:pt modelId="{1B63C3EA-0641-413F-A994-E3F8682AD3E8}" type="parTrans" cxnId="{23B23A8D-CE4E-4F69-8B63-F4546E7BFA3C}">
      <dgm:prSet/>
      <dgm:spPr/>
      <dgm:t>
        <a:bodyPr/>
        <a:lstStyle/>
        <a:p>
          <a:endParaRPr lang="en-US"/>
        </a:p>
      </dgm:t>
    </dgm:pt>
    <dgm:pt modelId="{6EA8BB4C-6BA4-4ECA-959E-046AAD320217}" type="sibTrans" cxnId="{23B23A8D-CE4E-4F69-8B63-F4546E7BFA3C}">
      <dgm:prSet/>
      <dgm:spPr/>
      <dgm:t>
        <a:bodyPr/>
        <a:lstStyle/>
        <a:p>
          <a:endParaRPr lang="en-US"/>
        </a:p>
      </dgm:t>
    </dgm:pt>
    <dgm:pt modelId="{1810B01D-9AD0-4455-BFE0-E52BA00F1F1E}">
      <dgm:prSet/>
      <dgm:spPr/>
      <dgm:t>
        <a:bodyPr/>
        <a:lstStyle/>
        <a:p>
          <a:r>
            <a:rPr lang="en-US"/>
            <a:t>Tworzenie własnych kreatorów</a:t>
          </a:r>
        </a:p>
      </dgm:t>
    </dgm:pt>
    <dgm:pt modelId="{D7AED6D7-105C-434A-98F7-6DB9DAFB7E7B}" type="parTrans" cxnId="{9C7EC788-A97A-463C-9954-82F217648CB5}">
      <dgm:prSet/>
      <dgm:spPr/>
      <dgm:t>
        <a:bodyPr/>
        <a:lstStyle/>
        <a:p>
          <a:endParaRPr lang="en-US"/>
        </a:p>
      </dgm:t>
    </dgm:pt>
    <dgm:pt modelId="{453D1404-5FC8-41CC-B448-F601CB8A5145}" type="sibTrans" cxnId="{9C7EC788-A97A-463C-9954-82F217648CB5}">
      <dgm:prSet/>
      <dgm:spPr/>
      <dgm:t>
        <a:bodyPr/>
        <a:lstStyle/>
        <a:p>
          <a:endParaRPr lang="en-US"/>
        </a:p>
      </dgm:t>
    </dgm:pt>
    <dgm:pt modelId="{85C03E02-51FF-40B0-9BC7-78E13D641733}" type="pres">
      <dgm:prSet presAssocID="{5A0B93A1-59E0-4BFE-958F-C24AB365ED95}" presName="vert0" presStyleCnt="0">
        <dgm:presLayoutVars>
          <dgm:dir/>
          <dgm:animOne val="branch"/>
          <dgm:animLvl val="lvl"/>
        </dgm:presLayoutVars>
      </dgm:prSet>
      <dgm:spPr/>
    </dgm:pt>
    <dgm:pt modelId="{A7747EB9-9D4F-4537-A7A1-7CDD72E5218A}" type="pres">
      <dgm:prSet presAssocID="{C5D772DA-5422-4F8E-9E23-1A9CCD855157}" presName="thickLine" presStyleLbl="alignNode1" presStyleIdx="0" presStyleCnt="3"/>
      <dgm:spPr/>
    </dgm:pt>
    <dgm:pt modelId="{D4874DBE-B9B0-45D6-A200-494E2FEB45B9}" type="pres">
      <dgm:prSet presAssocID="{C5D772DA-5422-4F8E-9E23-1A9CCD855157}" presName="horz1" presStyleCnt="0"/>
      <dgm:spPr/>
    </dgm:pt>
    <dgm:pt modelId="{70B65B9D-44D6-400E-BFEB-BC01391CA184}" type="pres">
      <dgm:prSet presAssocID="{C5D772DA-5422-4F8E-9E23-1A9CCD855157}" presName="tx1" presStyleLbl="revTx" presStyleIdx="0" presStyleCnt="3"/>
      <dgm:spPr/>
    </dgm:pt>
    <dgm:pt modelId="{1297E1B7-6AA6-44D9-B74B-F3F3EEB4E6F1}" type="pres">
      <dgm:prSet presAssocID="{C5D772DA-5422-4F8E-9E23-1A9CCD855157}" presName="vert1" presStyleCnt="0"/>
      <dgm:spPr/>
    </dgm:pt>
    <dgm:pt modelId="{222131A8-7F21-4D73-A964-DBF441C7F75D}" type="pres">
      <dgm:prSet presAssocID="{241BBC69-1AB7-43E2-9509-532B0633FEB2}" presName="thickLine" presStyleLbl="alignNode1" presStyleIdx="1" presStyleCnt="3"/>
      <dgm:spPr/>
    </dgm:pt>
    <dgm:pt modelId="{03AFEB13-75C0-42FF-83D3-10517F1B1FDB}" type="pres">
      <dgm:prSet presAssocID="{241BBC69-1AB7-43E2-9509-532B0633FEB2}" presName="horz1" presStyleCnt="0"/>
      <dgm:spPr/>
    </dgm:pt>
    <dgm:pt modelId="{D92840A7-039C-4107-AC0A-3D758E71DDA0}" type="pres">
      <dgm:prSet presAssocID="{241BBC69-1AB7-43E2-9509-532B0633FEB2}" presName="tx1" presStyleLbl="revTx" presStyleIdx="1" presStyleCnt="3"/>
      <dgm:spPr/>
    </dgm:pt>
    <dgm:pt modelId="{B6D69AA7-BBCE-4258-9369-753E8FCE5297}" type="pres">
      <dgm:prSet presAssocID="{241BBC69-1AB7-43E2-9509-532B0633FEB2}" presName="vert1" presStyleCnt="0"/>
      <dgm:spPr/>
    </dgm:pt>
    <dgm:pt modelId="{6EA5A7D7-A865-4107-A266-42AD13BA5E57}" type="pres">
      <dgm:prSet presAssocID="{1810B01D-9AD0-4455-BFE0-E52BA00F1F1E}" presName="thickLine" presStyleLbl="alignNode1" presStyleIdx="2" presStyleCnt="3"/>
      <dgm:spPr/>
    </dgm:pt>
    <dgm:pt modelId="{CB42041C-31C8-42F8-BC21-66A5978F8239}" type="pres">
      <dgm:prSet presAssocID="{1810B01D-9AD0-4455-BFE0-E52BA00F1F1E}" presName="horz1" presStyleCnt="0"/>
      <dgm:spPr/>
    </dgm:pt>
    <dgm:pt modelId="{49DCC136-3780-48E6-862A-2781F55FFFF1}" type="pres">
      <dgm:prSet presAssocID="{1810B01D-9AD0-4455-BFE0-E52BA00F1F1E}" presName="tx1" presStyleLbl="revTx" presStyleIdx="2" presStyleCnt="3"/>
      <dgm:spPr/>
    </dgm:pt>
    <dgm:pt modelId="{44290DC1-B023-474F-9FB1-05133AADD3C5}" type="pres">
      <dgm:prSet presAssocID="{1810B01D-9AD0-4455-BFE0-E52BA00F1F1E}" presName="vert1" presStyleCnt="0"/>
      <dgm:spPr/>
    </dgm:pt>
  </dgm:ptLst>
  <dgm:cxnLst>
    <dgm:cxn modelId="{AECD1A52-76FD-4CD7-8647-0BB293283FCB}" srcId="{5A0B93A1-59E0-4BFE-958F-C24AB365ED95}" destId="{C5D772DA-5422-4F8E-9E23-1A9CCD855157}" srcOrd="0" destOrd="0" parTransId="{32BAAAD0-BFAF-4B2D-916C-5F3C004574D0}" sibTransId="{1550837A-AAF6-4036-902D-E5AA06E3EB4C}"/>
    <dgm:cxn modelId="{765CAA77-BCE8-4A68-8730-A73B386E2377}" type="presOf" srcId="{1810B01D-9AD0-4455-BFE0-E52BA00F1F1E}" destId="{49DCC136-3780-48E6-862A-2781F55FFFF1}" srcOrd="0" destOrd="0" presId="urn:microsoft.com/office/officeart/2008/layout/LinedList"/>
    <dgm:cxn modelId="{9C7EC788-A97A-463C-9954-82F217648CB5}" srcId="{5A0B93A1-59E0-4BFE-958F-C24AB365ED95}" destId="{1810B01D-9AD0-4455-BFE0-E52BA00F1F1E}" srcOrd="2" destOrd="0" parTransId="{D7AED6D7-105C-434A-98F7-6DB9DAFB7E7B}" sibTransId="{453D1404-5FC8-41CC-B448-F601CB8A5145}"/>
    <dgm:cxn modelId="{23B23A8D-CE4E-4F69-8B63-F4546E7BFA3C}" srcId="{5A0B93A1-59E0-4BFE-958F-C24AB365ED95}" destId="{241BBC69-1AB7-43E2-9509-532B0633FEB2}" srcOrd="1" destOrd="0" parTransId="{1B63C3EA-0641-413F-A994-E3F8682AD3E8}" sibTransId="{6EA8BB4C-6BA4-4ECA-959E-046AAD320217}"/>
    <dgm:cxn modelId="{62B2C9BE-2A62-4D87-8415-2765987DC610}" type="presOf" srcId="{C5D772DA-5422-4F8E-9E23-1A9CCD855157}" destId="{70B65B9D-44D6-400E-BFEB-BC01391CA184}" srcOrd="0" destOrd="0" presId="urn:microsoft.com/office/officeart/2008/layout/LinedList"/>
    <dgm:cxn modelId="{9B1042D0-5EFC-45A2-9298-88A9F27BC929}" type="presOf" srcId="{241BBC69-1AB7-43E2-9509-532B0633FEB2}" destId="{D92840A7-039C-4107-AC0A-3D758E71DDA0}" srcOrd="0" destOrd="0" presId="urn:microsoft.com/office/officeart/2008/layout/LinedList"/>
    <dgm:cxn modelId="{CE5786EE-EEC9-45C1-956E-D6C14C593395}" type="presOf" srcId="{5A0B93A1-59E0-4BFE-958F-C24AB365ED95}" destId="{85C03E02-51FF-40B0-9BC7-78E13D641733}" srcOrd="0" destOrd="0" presId="urn:microsoft.com/office/officeart/2008/layout/LinedList"/>
    <dgm:cxn modelId="{103D8B55-EC07-46DA-9502-F8B5CBCF87D3}" type="presParOf" srcId="{85C03E02-51FF-40B0-9BC7-78E13D641733}" destId="{A7747EB9-9D4F-4537-A7A1-7CDD72E5218A}" srcOrd="0" destOrd="0" presId="urn:microsoft.com/office/officeart/2008/layout/LinedList"/>
    <dgm:cxn modelId="{7415D576-F9CC-4E19-A445-A4526B136E22}" type="presParOf" srcId="{85C03E02-51FF-40B0-9BC7-78E13D641733}" destId="{D4874DBE-B9B0-45D6-A200-494E2FEB45B9}" srcOrd="1" destOrd="0" presId="urn:microsoft.com/office/officeart/2008/layout/LinedList"/>
    <dgm:cxn modelId="{AC4E2BE9-B502-4E4C-9505-1D5C309A2E5D}" type="presParOf" srcId="{D4874DBE-B9B0-45D6-A200-494E2FEB45B9}" destId="{70B65B9D-44D6-400E-BFEB-BC01391CA184}" srcOrd="0" destOrd="0" presId="urn:microsoft.com/office/officeart/2008/layout/LinedList"/>
    <dgm:cxn modelId="{CD863739-36F9-4099-8DBA-17CC4815E023}" type="presParOf" srcId="{D4874DBE-B9B0-45D6-A200-494E2FEB45B9}" destId="{1297E1B7-6AA6-44D9-B74B-F3F3EEB4E6F1}" srcOrd="1" destOrd="0" presId="urn:microsoft.com/office/officeart/2008/layout/LinedList"/>
    <dgm:cxn modelId="{541A4699-28AA-4F7E-AA9F-A0624126CADD}" type="presParOf" srcId="{85C03E02-51FF-40B0-9BC7-78E13D641733}" destId="{222131A8-7F21-4D73-A964-DBF441C7F75D}" srcOrd="2" destOrd="0" presId="urn:microsoft.com/office/officeart/2008/layout/LinedList"/>
    <dgm:cxn modelId="{95F63761-292B-4ED7-8725-D77690203636}" type="presParOf" srcId="{85C03E02-51FF-40B0-9BC7-78E13D641733}" destId="{03AFEB13-75C0-42FF-83D3-10517F1B1FDB}" srcOrd="3" destOrd="0" presId="urn:microsoft.com/office/officeart/2008/layout/LinedList"/>
    <dgm:cxn modelId="{A0B0C478-6D77-4059-901B-0C6AB6EA9DD9}" type="presParOf" srcId="{03AFEB13-75C0-42FF-83D3-10517F1B1FDB}" destId="{D92840A7-039C-4107-AC0A-3D758E71DDA0}" srcOrd="0" destOrd="0" presId="urn:microsoft.com/office/officeart/2008/layout/LinedList"/>
    <dgm:cxn modelId="{EA5F3201-30D1-47D3-B446-90E6B81FE3C5}" type="presParOf" srcId="{03AFEB13-75C0-42FF-83D3-10517F1B1FDB}" destId="{B6D69AA7-BBCE-4258-9369-753E8FCE5297}" srcOrd="1" destOrd="0" presId="urn:microsoft.com/office/officeart/2008/layout/LinedList"/>
    <dgm:cxn modelId="{9775C22E-8C04-4CD4-8914-7BCE31012A17}" type="presParOf" srcId="{85C03E02-51FF-40B0-9BC7-78E13D641733}" destId="{6EA5A7D7-A865-4107-A266-42AD13BA5E57}" srcOrd="4" destOrd="0" presId="urn:microsoft.com/office/officeart/2008/layout/LinedList"/>
    <dgm:cxn modelId="{1F164C94-D559-47E4-B4AC-B3F1B7892952}" type="presParOf" srcId="{85C03E02-51FF-40B0-9BC7-78E13D641733}" destId="{CB42041C-31C8-42F8-BC21-66A5978F8239}" srcOrd="5" destOrd="0" presId="urn:microsoft.com/office/officeart/2008/layout/LinedList"/>
    <dgm:cxn modelId="{3144723E-9436-46B8-8D89-06F1AA379C1F}" type="presParOf" srcId="{CB42041C-31C8-42F8-BC21-66A5978F8239}" destId="{49DCC136-3780-48E6-862A-2781F55FFFF1}" srcOrd="0" destOrd="0" presId="urn:microsoft.com/office/officeart/2008/layout/LinedList"/>
    <dgm:cxn modelId="{ADAC1AD2-77D9-460C-8724-D5022F3B7D7C}" type="presParOf" srcId="{CB42041C-31C8-42F8-BC21-66A5978F8239}" destId="{44290DC1-B023-474F-9FB1-05133AADD3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47EB9-9D4F-4537-A7A1-7CDD72E5218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65B9D-44D6-400E-BFEB-BC01391CA18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Tworzenie własnych inspektorów dla wybranych komponentów</a:t>
          </a:r>
        </a:p>
      </dsp:txBody>
      <dsp:txXfrm>
        <a:off x="0" y="2492"/>
        <a:ext cx="6492875" cy="1700138"/>
      </dsp:txXfrm>
    </dsp:sp>
    <dsp:sp modelId="{222131A8-7F21-4D73-A964-DBF441C7F75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840A7-039C-4107-AC0A-3D758E71DDA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Tworzenie własnych okien w edytorze</a:t>
          </a:r>
        </a:p>
      </dsp:txBody>
      <dsp:txXfrm>
        <a:off x="0" y="1702630"/>
        <a:ext cx="6492875" cy="1700138"/>
      </dsp:txXfrm>
    </dsp:sp>
    <dsp:sp modelId="{6EA5A7D7-A865-4107-A266-42AD13BA5E5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CC136-3780-48E6-862A-2781F55FFFF1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Tworzenie własnych kreatorów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A211-54E2-47F9-830A-7D1F1B61B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BDCD-56C3-4320-9896-674FB2AF4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4102-492D-4E67-8791-AFE743D3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C9E1-E889-45B9-B38D-AF6D6A6B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6211-0A77-4B34-8832-A9E65C39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DF90-A499-43B9-900F-2F1A5D56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F0A84-55FF-4172-99F9-661FD25F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1028-DAF9-4733-8CC3-803E0D39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418E-1F31-4EA6-880C-6D3E40B3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46B-7728-4F30-829F-BF7DD46A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976F0-2B41-47EA-B436-CBFE70C5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2D975-D5BF-4336-83F7-FAB62C02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A82E-8223-46FD-8CF2-08D0FB1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31FA-031D-4B02-A3E0-FCCADCD3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41D6-05AD-4E92-9528-B256C312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6D-3D08-4B2D-A3B6-57D738B9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8E00-0E2B-4E33-8A6C-B2517E85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34D09-BF91-425D-92B8-2315579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68A8-8661-4469-B60D-0901283F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F19A-96F0-4CA3-85E4-9FD703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E250-B160-4149-8E5C-1303F49A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EE6B-DB63-4691-975D-9FDBACC6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A7E-C39D-42BD-8768-7B88BD04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387D-0F31-4A58-A52B-94EA45EA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B73F-F84B-428F-A2D7-984CEDC5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5A38-9AA7-4F5B-93D1-DE7F2960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2BB4-1102-4FD8-AB39-ABC620D91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452AF-1A6F-4C9B-9F2B-1D7104BA6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5CE0-97E0-4E63-8FD2-C57264F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9636-2FD1-42DA-8AA4-D7696A7E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2AC0D-A547-403E-B490-5E5D61F8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E318-EB29-4D84-8901-1F501D72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01D2-B76D-4038-B7BC-D8BDBE2A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FC426-B4BE-4FD6-AD3B-A66677E1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D8C22-8302-4ECE-A090-67B5B701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5D4EE-90BC-4D34-BACD-AFF81F894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BA467-2F5E-4F7E-9FE3-E1AA65C3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CEB20-CB8C-4D2B-B0A7-824362CB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0903B-65E4-4469-96A4-05695D2F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2325-42B3-4F2C-8BD3-D83B7F91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8EE2C-FAD2-40A4-A230-D0D1513E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F49B9-257A-4E78-98D4-C2C42E99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43278-42A6-42FC-B938-F4C4BE87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AF84B-51AF-4C6E-AE3B-338E2F67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4C087-CA95-4BC0-90B2-B779E4EC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6B26-3BDC-4F3E-845B-22AD2555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A592-E706-460A-A5A0-BA86304B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D910-542A-427F-99E2-13F62FE4F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40CE-422B-4B1F-AAC1-6535A9D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1F069-CB92-4503-84CF-9D6351C9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AC9C-2FCB-4695-BE78-AE8162C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27FE-C78A-479E-8B1E-BD0956F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9658-0DFC-407D-838D-E495F010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77933-CE3A-44E8-9FC2-CAC29D2F4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772D-CE33-4AF1-8F2E-2CCB04F6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BF7D8-D0E7-4795-85BE-523552FC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6171E-F46C-4BF4-8111-B3CBD4AF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B97EB-4119-43C6-A976-5BF9022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9C755-FCA7-465D-A877-8F4A2DE7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0E20-DB96-4EB6-AC4D-7D769418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5F0F-D7CF-4073-B54E-D2AC34E3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7D31F-DB5E-4AEA-8FD2-F3F361ABE4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579C-EC02-4E30-B17C-66AD8FEC8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88D4-73AE-4031-BC09-2E68D08E8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1B03-BAA9-4A07-8B92-A51FC1A2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 Real-Time Development Platform | 3D, 2D VR &amp;amp; AR Engine">
            <a:extLst>
              <a:ext uri="{FF2B5EF4-FFF2-40B4-BE49-F238E27FC236}">
                <a16:creationId xmlns:a16="http://schemas.microsoft.com/office/drawing/2014/main" id="{0525E520-25E1-40A6-A557-E8476B8A3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5" r="2027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6385D-9F34-45AA-93F0-99E621EC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0" i="0" u="none" strike="noStrike" dirty="0" err="1">
                <a:effectLst/>
                <a:latin typeface="Bahnschrift SemiBold SemiConden" panose="020B0502040204020203" pitchFamily="34" charset="0"/>
              </a:rPr>
              <a:t>Narzędzia</a:t>
            </a:r>
            <a:r>
              <a:rPr lang="en-US" sz="5400" b="0" i="0" u="none" strike="noStrike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US" sz="5400" b="0" i="0" u="none" strike="noStrike" dirty="0" err="1">
                <a:effectLst/>
                <a:latin typeface="Bahnschrift SemiBold SemiConden" panose="020B0502040204020203" pitchFamily="34" charset="0"/>
              </a:rPr>
              <a:t>edytorowe</a:t>
            </a:r>
            <a:endParaRPr lang="en-US" sz="54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tter ScriptableObjects Inspector-Editing (Editor Tool) - Unity Forum">
            <a:extLst>
              <a:ext uri="{FF2B5EF4-FFF2-40B4-BE49-F238E27FC236}">
                <a16:creationId xmlns:a16="http://schemas.microsoft.com/office/drawing/2014/main" id="{E0712D8A-8470-46C9-8CAD-CB661159B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642938"/>
            <a:ext cx="5922963" cy="3275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40A7C-12DC-4456-B0E2-E4D4914E590B}"/>
              </a:ext>
            </a:extLst>
          </p:cNvPr>
          <p:cNvSpPr txBox="1"/>
          <p:nvPr/>
        </p:nvSpPr>
        <p:spPr>
          <a:xfrm>
            <a:off x="760413" y="3262313"/>
            <a:ext cx="5922963" cy="655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</a:rPr>
              <a:t>Defaultowy</a:t>
            </a:r>
            <a:r>
              <a:rPr lang="en-US" sz="1300">
                <a:solidFill>
                  <a:srgbClr val="FFFFFF"/>
                </a:solidFill>
              </a:rPr>
              <a:t> </a:t>
            </a:r>
            <a:r>
              <a:rPr lang="en-US" sz="1300" err="1">
                <a:solidFill>
                  <a:srgbClr val="FFFFFF"/>
                </a:solidFill>
              </a:rPr>
              <a:t>edytor</a:t>
            </a: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2052" name="Picture 4" descr="Unity - Scripting API: Editor">
            <a:extLst>
              <a:ext uri="{FF2B5EF4-FFF2-40B4-BE49-F238E27FC236}">
                <a16:creationId xmlns:a16="http://schemas.microsoft.com/office/drawing/2014/main" id="{F0E530E2-8DE6-4C44-8C95-FB69398A9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642938"/>
            <a:ext cx="4684713" cy="3275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CF983-A489-495D-8389-2A423A2E8553}"/>
              </a:ext>
            </a:extLst>
          </p:cNvPr>
          <p:cNvSpPr txBox="1"/>
          <p:nvPr/>
        </p:nvSpPr>
        <p:spPr>
          <a:xfrm>
            <a:off x="6756400" y="3262313"/>
            <a:ext cx="4684713" cy="655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</a:rPr>
              <a:t>Przerobiony</a:t>
            </a:r>
            <a:r>
              <a:rPr lang="en-US" sz="1300">
                <a:solidFill>
                  <a:srgbClr val="FFFFFF"/>
                </a:solidFill>
              </a:rPr>
              <a:t> edytor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DF4CE-69E3-4FA0-92EB-87F87E35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 to i</a:t>
            </a:r>
            <a:r>
              <a:rPr lang="en-US" dirty="0"/>
              <a:t> po co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695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F4CE-69E3-4FA0-92EB-87F87E3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działają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</a:t>
            </a:r>
            <a:r>
              <a:rPr lang="en-US" dirty="0" err="1"/>
              <a:t>edytorowe</a:t>
            </a:r>
            <a:r>
              <a:rPr lang="en-US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D6067-A8D8-4220-B9DB-FE031D7455E1}"/>
              </a:ext>
            </a:extLst>
          </p:cNvPr>
          <p:cNvSpPr/>
          <p:nvPr/>
        </p:nvSpPr>
        <p:spPr>
          <a:xfrm>
            <a:off x="4444753" y="2068497"/>
            <a:ext cx="5131294" cy="374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69DD7-8F01-446B-9523-D5A64E7CF5C6}"/>
              </a:ext>
            </a:extLst>
          </p:cNvPr>
          <p:cNvSpPr/>
          <p:nvPr/>
        </p:nvSpPr>
        <p:spPr>
          <a:xfrm>
            <a:off x="5969494" y="3016187"/>
            <a:ext cx="2081811" cy="1850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FDC891-E1CE-47BE-A4A3-19967420BAA9}"/>
              </a:ext>
            </a:extLst>
          </p:cNvPr>
          <p:cNvSpPr txBox="1">
            <a:spLocks/>
          </p:cNvSpPr>
          <p:nvPr/>
        </p:nvSpPr>
        <p:spPr>
          <a:xfrm>
            <a:off x="6088971" y="3583467"/>
            <a:ext cx="1842856" cy="71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Editor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6F1969-1ADC-40C3-9F4D-CFAAB21620FB}"/>
              </a:ext>
            </a:extLst>
          </p:cNvPr>
          <p:cNvSpPr txBox="1">
            <a:spLocks/>
          </p:cNvSpPr>
          <p:nvPr/>
        </p:nvSpPr>
        <p:spPr>
          <a:xfrm>
            <a:off x="5806919" y="2299752"/>
            <a:ext cx="2406959" cy="71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Custom Editor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6B5E4D-FE6E-4248-B39D-B2A5F9928C2D}"/>
              </a:ext>
            </a:extLst>
          </p:cNvPr>
          <p:cNvCxnSpPr>
            <a:cxnSpLocks/>
          </p:cNvCxnSpPr>
          <p:nvPr/>
        </p:nvCxnSpPr>
        <p:spPr>
          <a:xfrm>
            <a:off x="2689934" y="3755254"/>
            <a:ext cx="1754819" cy="99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0B4331D-28CC-4060-A2DC-2DC710C7A85C}"/>
              </a:ext>
            </a:extLst>
          </p:cNvPr>
          <p:cNvSpPr txBox="1">
            <a:spLocks/>
          </p:cNvSpPr>
          <p:nvPr/>
        </p:nvSpPr>
        <p:spPr>
          <a:xfrm>
            <a:off x="5657015" y="4982811"/>
            <a:ext cx="2706766" cy="71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OnInspectorGUI</a:t>
            </a:r>
            <a:r>
              <a:rPr lang="en-US" sz="3600" dirty="0"/>
              <a:t>()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2A9156D-D5EF-4CFA-BD87-DB86AA463A10}"/>
              </a:ext>
            </a:extLst>
          </p:cNvPr>
          <p:cNvSpPr txBox="1">
            <a:spLocks/>
          </p:cNvSpPr>
          <p:nvPr/>
        </p:nvSpPr>
        <p:spPr>
          <a:xfrm>
            <a:off x="967666" y="2441359"/>
            <a:ext cx="2796004" cy="116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Musi </a:t>
            </a:r>
            <a:r>
              <a:rPr lang="en-US" sz="3600" dirty="0" err="1"/>
              <a:t>znajdować</a:t>
            </a:r>
            <a:r>
              <a:rPr lang="en-US" sz="3600" dirty="0"/>
              <a:t> </a:t>
            </a:r>
            <a:r>
              <a:rPr lang="en-US" sz="3600" dirty="0" err="1"/>
              <a:t>się</a:t>
            </a:r>
            <a:r>
              <a:rPr lang="en-US" sz="3600" dirty="0"/>
              <a:t> w </a:t>
            </a:r>
            <a:r>
              <a:rPr lang="en-US" sz="3600" dirty="0" err="1"/>
              <a:t>folderze</a:t>
            </a:r>
            <a:r>
              <a:rPr lang="en-US" sz="3600" dirty="0"/>
              <a:t> z </a:t>
            </a:r>
            <a:r>
              <a:rPr lang="en-US" sz="3600" dirty="0" err="1"/>
              <a:t>nazwą</a:t>
            </a:r>
            <a:r>
              <a:rPr lang="en-US" sz="3600" dirty="0"/>
              <a:t> “Editor”</a:t>
            </a:r>
          </a:p>
        </p:txBody>
      </p:sp>
    </p:spTree>
    <p:extLst>
      <p:ext uri="{BB962C8B-B14F-4D97-AF65-F5344CB8AC3E}">
        <p14:creationId xmlns:p14="http://schemas.microsoft.com/office/powerpoint/2010/main" val="8463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63C2-1404-4450-A178-4230227E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/>
              <a:t>Do kodu!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964A-4DC8-4211-A959-1F3AABF8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 err="1"/>
              <a:t>Otwierajcie</a:t>
            </a:r>
            <a:r>
              <a:rPr lang="en-US" dirty="0"/>
              <a:t> </a:t>
            </a:r>
            <a:r>
              <a:rPr lang="en-US" dirty="0" err="1"/>
              <a:t>laptopki</a:t>
            </a:r>
            <a:r>
              <a:rPr lang="en-US" dirty="0"/>
              <a:t> i </a:t>
            </a:r>
            <a:r>
              <a:rPr lang="en-US" dirty="0" err="1"/>
              <a:t>uruchamiajcie</a:t>
            </a:r>
            <a:r>
              <a:rPr lang="en-US" dirty="0"/>
              <a:t> Unity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 descr="Let&amp;#39;s Code (Class 1st- 2nd) (Student : Teacher = 1:1) (Live zoom classes) –  One Stop Shop for Education Domain">
            <a:extLst>
              <a:ext uri="{FF2B5EF4-FFF2-40B4-BE49-F238E27FC236}">
                <a16:creationId xmlns:a16="http://schemas.microsoft.com/office/drawing/2014/main" id="{3BF5CA44-9E2E-42F2-B11C-E7B49F44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9250" y="7239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51C891-91F0-4B80-AFC8-4F320CA2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Co </a:t>
            </a:r>
            <a:r>
              <a:rPr lang="en-US" sz="4000" dirty="0" err="1">
                <a:solidFill>
                  <a:srgbClr val="FFFFFF"/>
                </a:solidFill>
                <a:latin typeface="Bahnschrift SemiBold SemiConden" panose="020B0502040204020203" pitchFamily="34" charset="0"/>
              </a:rPr>
              <a:t>już</a:t>
            </a:r>
            <a:r>
              <a:rPr lang="en-US" sz="40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Bahnschrift SemiBold SemiConden" panose="020B0502040204020203" pitchFamily="34" charset="0"/>
              </a:rPr>
              <a:t>potrafimy</a:t>
            </a:r>
            <a:r>
              <a:rPr lang="en-US" sz="40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Bahnschrift SemiBold SemiConden" panose="020B0502040204020203" pitchFamily="34" charset="0"/>
              </a:rPr>
              <a:t>zrobić</a:t>
            </a:r>
            <a:r>
              <a:rPr lang="en-US" sz="40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?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BD257FD-89A5-45D7-93C6-C62BA9143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2341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09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EC42-1301-4F41-BC12-233C36AB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Dziękuję za uwagę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3E9E-483F-4ED5-9D7D-44FFF80C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 SemiConden</vt:lpstr>
      <vt:lpstr>Calibri</vt:lpstr>
      <vt:lpstr>Calibri Light</vt:lpstr>
      <vt:lpstr>Office Theme</vt:lpstr>
      <vt:lpstr>Narzędzia edytorowe</vt:lpstr>
      <vt:lpstr>Co to i po co?</vt:lpstr>
      <vt:lpstr>Jak działają narzędzia edytorowe?</vt:lpstr>
      <vt:lpstr>Do kodu!</vt:lpstr>
      <vt:lpstr>Co już potrafimy zrobić?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Narzędzia edytorowe</dc:title>
  <dc:creator>Aleksei Tokarev</dc:creator>
  <cp:lastModifiedBy>Aleksei Tokarev</cp:lastModifiedBy>
  <cp:revision>1</cp:revision>
  <dcterms:created xsi:type="dcterms:W3CDTF">2021-12-13T09:10:41Z</dcterms:created>
  <dcterms:modified xsi:type="dcterms:W3CDTF">2021-12-15T11:33:24Z</dcterms:modified>
</cp:coreProperties>
</file>