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84" y="3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D9C-FFE9-4FFE-A618-9C603801890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B5C3-AFEB-4C08-B653-2FB476709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81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D9C-FFE9-4FFE-A618-9C603801890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B5C3-AFEB-4C08-B653-2FB476709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41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D9C-FFE9-4FFE-A618-9C603801890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B5C3-AFEB-4C08-B653-2FB476709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5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D9C-FFE9-4FFE-A618-9C603801890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B5C3-AFEB-4C08-B653-2FB476709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6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D9C-FFE9-4FFE-A618-9C603801890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B5C3-AFEB-4C08-B653-2FB476709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78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D9C-FFE9-4FFE-A618-9C603801890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B5C3-AFEB-4C08-B653-2FB476709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80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D9C-FFE9-4FFE-A618-9C603801890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B5C3-AFEB-4C08-B653-2FB476709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96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D9C-FFE9-4FFE-A618-9C603801890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B5C3-AFEB-4C08-B653-2FB476709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85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D9C-FFE9-4FFE-A618-9C603801890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B5C3-AFEB-4C08-B653-2FB476709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00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D9C-FFE9-4FFE-A618-9C603801890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B5C3-AFEB-4C08-B653-2FB476709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95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BD9C-FFE9-4FFE-A618-9C603801890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6B5C3-AFEB-4C08-B653-2FB476709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14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2BD9C-FFE9-4FFE-A618-9C603801890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B5C3-AFEB-4C08-B653-2FB476709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2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2380" y="613887"/>
            <a:ext cx="9679940" cy="12696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387600" y="3162300"/>
            <a:ext cx="7416800" cy="919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конечных свойств новых материалов (композиционных материалов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459480" y="5034280"/>
            <a:ext cx="5273040" cy="44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Слушатель: Виталий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Благодатских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965700" y="6141720"/>
            <a:ext cx="2260600" cy="44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2536" y="286464"/>
            <a:ext cx="9679940" cy="7069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моделей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32742" y="993377"/>
            <a:ext cx="5371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Метод К-ближайших соседей (</a:t>
            </a:r>
            <a:r>
              <a:rPr lang="en-US" dirty="0" err="1" smtClean="0"/>
              <a:t>KNeighborsRegressor</a:t>
            </a:r>
            <a:r>
              <a:rPr lang="ru-RU" dirty="0" smtClean="0"/>
              <a:t>)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94" y="1725670"/>
            <a:ext cx="8112986" cy="429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2536" y="286464"/>
            <a:ext cx="9679940" cy="7069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моделей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687794" y="993377"/>
            <a:ext cx="678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Модель «Случайного леса» для модуля упругости при </a:t>
            </a:r>
            <a:r>
              <a:rPr lang="ru-RU" dirty="0" smtClean="0"/>
              <a:t>растяжении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85504" y="1593610"/>
            <a:ext cx="4196715" cy="216051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15364" y="2863214"/>
            <a:ext cx="1809750" cy="75247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2317304" y="4106941"/>
            <a:ext cx="7602537" cy="2458403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6"/>
          <a:stretch>
            <a:fillRect/>
          </a:stretch>
        </p:blipFill>
        <p:spPr>
          <a:xfrm>
            <a:off x="7942610" y="2000250"/>
            <a:ext cx="4013200" cy="17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2536" y="286464"/>
            <a:ext cx="9679940" cy="7069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на платформе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/>
          <p:cNvPicPr/>
          <p:nvPr/>
        </p:nvPicPr>
        <p:blipFill>
          <a:blip r:embed="rId3"/>
          <a:stretch>
            <a:fillRect/>
          </a:stretch>
        </p:blipFill>
        <p:spPr>
          <a:xfrm>
            <a:off x="3581083" y="1117600"/>
            <a:ext cx="4689157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4296" y="2430224"/>
            <a:ext cx="9679940" cy="7069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2380" y="613887"/>
            <a:ext cx="9679940" cy="7069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387600" y="3162300"/>
            <a:ext cx="7416800" cy="919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408940" y="1991360"/>
            <a:ext cx="5293360" cy="330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  <a:p>
            <a:pPr algn="l">
              <a:lnSpc>
                <a:spcPct val="100000"/>
              </a:lnSpc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Спрогнозировать ряд конечных свойств получаемых композиционных материалов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модели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прогнозирования характеристик «модуль упругости при растяжении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«прочность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растяжении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нейронную сеть дающую рекомендации параметра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«соотношение матрица-наполнитель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>
              <a:lnSpc>
                <a:spcPct val="100000"/>
              </a:lnSpc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6512560" y="1991360"/>
            <a:ext cx="5293360" cy="330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данные:</a:t>
            </a:r>
          </a:p>
          <a:p>
            <a:pPr algn="l"/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ru-RU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содержащие данные о начальных свойствах компонентов композиционных материалов (количество связующего, наполнителя, температурный режим отверждения и т.д.).</a:t>
            </a:r>
          </a:p>
        </p:txBody>
      </p:sp>
    </p:spTree>
    <p:extLst>
      <p:ext uri="{BB962C8B-B14F-4D97-AF65-F5344CB8AC3E}">
        <p14:creationId xmlns:p14="http://schemas.microsoft.com/office/powerpoint/2010/main" val="23182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2380" y="613887"/>
            <a:ext cx="9679940" cy="7069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387600" y="3162300"/>
            <a:ext cx="7416800" cy="919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565150" y="1402080"/>
            <a:ext cx="11074400" cy="330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47675" algn="just">
              <a:lnSpc>
                <a:spcPct val="10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Композитные материалы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широко применяются в современной технике. Они позволяют сочетать лучшие качества составляющих их материалов, формируя лёгкие, прочные, износоустойчивые изделия. Свойства и назначение композиционных материалов определяются их строением, составом и структурой. Использование волокнистых материалов позволяет создать высокопрочные композиты, эластичные полимеры (например, полиуретан) повышают износоустойчивость, введение абразивных материалов позволяет получить композиты устойчивые к истиранию. Создание новых композитных материалов для специального применения имеет важное значение.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7675" algn="just">
              <a:lnSpc>
                <a:spcPct val="10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2536" y="286464"/>
            <a:ext cx="9679940" cy="7069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 и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исходных данных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12455" y="3976844"/>
            <a:ext cx="2666365" cy="268922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384925" y="5821679"/>
            <a:ext cx="5619750" cy="70485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6278245" y="2101359"/>
            <a:ext cx="5726430" cy="254252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801253" y="1487885"/>
            <a:ext cx="2680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Описательная статистика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09526" y="3488560"/>
            <a:ext cx="3672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Проверка на пропуски и дубликаты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481" y="2101359"/>
            <a:ext cx="5060315" cy="126824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790362" y="1613075"/>
            <a:ext cx="2545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Формирование </a:t>
            </a:r>
            <a:r>
              <a:rPr lang="ru-RU" dirty="0" err="1" smtClean="0">
                <a:latin typeface="Times New Roman" panose="02020603050405020304" pitchFamily="18" charset="0"/>
                <a:ea typeface="Arial" panose="020B0604020202020204" pitchFamily="34" charset="0"/>
              </a:rPr>
              <a:t>датасета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441892" y="5240176"/>
            <a:ext cx="339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Преобразование в бинарный вид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7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2536" y="286464"/>
            <a:ext cx="9679940" cy="7069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 и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исходных данных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898561" y="1362369"/>
            <a:ext cx="4337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  <a:t>Гистограммы</a:t>
            </a:r>
            <a:r>
              <a:rPr lang="ru-RU" dirty="0"/>
              <a:t> распределения переменных</a:t>
            </a:r>
          </a:p>
        </p:txBody>
      </p:sp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3271520" y="1870647"/>
            <a:ext cx="5674340" cy="374084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80226" y="5750320"/>
            <a:ext cx="6004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</a:rPr>
              <a:t>Из всех параметров, помимо «Угла нашивки», имеющего всего два значения, выделяются «Поверхностная плотность, г/м2» и «модуль упругости, ГПа» форма распределения менее других походит на нормальное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498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2536" y="286464"/>
            <a:ext cx="9679940" cy="7069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 и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исходных данных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164556" y="1374252"/>
            <a:ext cx="1876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«Ящики с усами»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41680" y="2491489"/>
            <a:ext cx="4368569" cy="312699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570" y="2505584"/>
            <a:ext cx="5338159" cy="377437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835453" y="1950588"/>
            <a:ext cx="2445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До удаления выбросов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002340" y="1959596"/>
            <a:ext cx="277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После удаления выбросов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80" y="5790050"/>
            <a:ext cx="1866718" cy="8540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447" y="5790050"/>
            <a:ext cx="2420802" cy="21199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3560" y="6148210"/>
            <a:ext cx="15525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6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2536" y="286464"/>
            <a:ext cx="9679940" cy="7069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 и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исходных данных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164556" y="1374252"/>
            <a:ext cx="2177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Матрица </a:t>
            </a:r>
            <a:r>
              <a:rPr lang="ru-RU" dirty="0" err="1" smtClean="0"/>
              <a:t>кореляции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724" y="1743584"/>
            <a:ext cx="5638552" cy="46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2536" y="286464"/>
            <a:ext cx="9679940" cy="7069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0" y="1888609"/>
            <a:ext cx="5642250" cy="30807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049" y="1888609"/>
            <a:ext cx="5445591" cy="31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2536" y="286464"/>
            <a:ext cx="9679940" cy="7069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моделей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99" y="1280159"/>
            <a:ext cx="5805107" cy="37287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85" y="5295662"/>
            <a:ext cx="4887278" cy="14231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940" y="1598227"/>
            <a:ext cx="2042795" cy="7801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1605" y="1280159"/>
            <a:ext cx="2674938" cy="123945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4245" y="3144519"/>
            <a:ext cx="3201035" cy="1039297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8"/>
          <a:stretch>
            <a:fillRect/>
          </a:stretch>
        </p:blipFill>
        <p:spPr>
          <a:xfrm>
            <a:off x="7145655" y="4480200"/>
            <a:ext cx="3771900" cy="193357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999193" y="821401"/>
            <a:ext cx="2193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5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322</Words>
  <Application>Microsoft Office PowerPoint</Application>
  <PresentationFormat>Широкоэкранный</PresentationFormat>
  <Paragraphs>40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19</cp:revision>
  <dcterms:created xsi:type="dcterms:W3CDTF">2022-06-16T19:46:39Z</dcterms:created>
  <dcterms:modified xsi:type="dcterms:W3CDTF">2022-06-16T22:32:52Z</dcterms:modified>
</cp:coreProperties>
</file>