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57" d="100"/>
          <a:sy n="57" d="100"/>
        </p:scale>
        <p:origin x="-14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1DE59E-AF92-4EFE-8CDC-433B4F8ED568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343400"/>
            <a:ext cx="8280920" cy="1975104"/>
          </a:xfrm>
        </p:spPr>
        <p:txBody>
          <a:bodyPr/>
          <a:lstStyle/>
          <a:p>
            <a:r>
              <a:rPr lang="zh-CN" altLang="en-US" dirty="0" smtClean="0"/>
              <a:t>第二个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：基于决策树的分类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6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0577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83560"/>
            <a:ext cx="8208912" cy="4572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对于特征属性为连续值，可以如此使用</a:t>
            </a:r>
            <a:r>
              <a:rPr lang="en-US" altLang="zh-CN" dirty="0" smtClean="0"/>
              <a:t>ID3</a:t>
            </a:r>
            <a:r>
              <a:rPr lang="zh-CN" altLang="en-US" dirty="0" smtClean="0"/>
              <a:t>算法：</a:t>
            </a:r>
          </a:p>
          <a:p>
            <a:pPr>
              <a:buNone/>
            </a:pPr>
            <a:r>
              <a:rPr lang="zh-CN" altLang="en-US" dirty="0" smtClean="0"/>
              <a:t>      先将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中元素按照特征属性排序，则每两个相邻元素的中间点可以看做潜在分裂点，从第一个潜在分裂点开始，分裂</a:t>
            </a:r>
            <a:r>
              <a:rPr lang="en-US" altLang="zh-CN" dirty="0" smtClean="0"/>
              <a:t>D</a:t>
            </a:r>
            <a:r>
              <a:rPr lang="zh-CN" altLang="en-US" dirty="0" smtClean="0"/>
              <a:t>并计算两个集合的期望信息，具有最小期望信息的点称为这个属性的最佳分裂点，其信息期望作为此属性的信息期望。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每次按某个属性值将集合分成两个类，这样得到的分类树将是一颗二叉树，到叶子节点时，可能包含了多个类，这时取最多的一类作为这个节点所属的类</a:t>
            </a:r>
            <a:endParaRPr lang="en-US" altLang="zh-CN" dirty="0" smtClean="0"/>
          </a:p>
          <a:p>
            <a:r>
              <a:rPr lang="zh-CN" altLang="en-US" dirty="0" smtClean="0"/>
              <a:t>随机</a:t>
            </a:r>
            <a:r>
              <a:rPr lang="zh-CN" altLang="en-US" dirty="0" smtClean="0"/>
              <a:t>森林：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）随机选择一些属性和记录数据，建立分类树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）重复第（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）步，构造多颗分类树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）来了一条新记录时，根据每一颗分类树可得到一个分类结果，最后进行投票决定所属的类别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600" b="1" dirty="0">
                <a:ea typeface="楷体_GB2312" pitchFamily="49" charset="-122"/>
              </a:rPr>
              <a:t>一份完整的实验报告至少应包含以下部分内容：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（一）实验内容简介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（二）算法说明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（三）算法分析与设计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（四）测试结果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（五</a:t>
            </a:r>
            <a:r>
              <a:rPr lang="en-US" altLang="zh-CN" b="1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分析与探讨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附录：源代码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56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1305342"/>
            <a:ext cx="69127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 通俗来说，决策树分类的思想类似于找对象。现想象一个女孩的母亲要给这个女孩介绍男朋友，于是有了下面的对话：</a:t>
            </a:r>
          </a:p>
          <a:p>
            <a:r>
              <a:rPr lang="zh-CN" altLang="en-US" sz="2200" i="1" dirty="0" smtClean="0"/>
              <a:t>      女儿：多大年纪了？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母亲：</a:t>
            </a:r>
            <a:r>
              <a:rPr lang="en-US" altLang="zh-CN" sz="2200" i="1" dirty="0" smtClean="0"/>
              <a:t>26</a:t>
            </a:r>
            <a:r>
              <a:rPr lang="zh-CN" altLang="en-US" sz="2200" i="1" dirty="0" smtClean="0"/>
              <a:t>。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女儿：长的帅不帅？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母亲：挺帅的。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女儿：收入高不？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母亲：不算很高，中等情况。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女儿：是公务员不？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母亲：是，在税务局上班呢。</a:t>
            </a:r>
            <a:endParaRPr lang="zh-CN" altLang="en-US" sz="2200" dirty="0" smtClean="0"/>
          </a:p>
          <a:p>
            <a:r>
              <a:rPr lang="zh-CN" altLang="en-US" sz="2200" i="1" dirty="0" smtClean="0"/>
              <a:t>      女儿：那好，我去见见。</a:t>
            </a:r>
            <a:endParaRPr lang="zh-CN" altLang="en-US" sz="2200" dirty="0" smtClean="0"/>
          </a:p>
          <a:p>
            <a:r>
              <a:rPr lang="zh-CN" altLang="en-US" sz="2200" dirty="0" smtClean="0"/>
              <a:t>      这个女孩的决策过程就是典型的分类树决策。相当于通过年龄、长相、收入和是否公务员对将男人分为两个类别：见和不见。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24744"/>
            <a:ext cx="5875125" cy="53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决策树（</a:t>
            </a:r>
            <a:r>
              <a:rPr lang="en-US" altLang="zh-CN" b="1" dirty="0" smtClean="0"/>
              <a:t>decision tree</a:t>
            </a:r>
            <a:r>
              <a:rPr lang="zh-CN" altLang="en-US" b="1" dirty="0" smtClean="0"/>
              <a:t>）是一个树结构（可以是二叉树或非二叉树）。其每个非叶节点表示一个特征属性上的测试，每个分支代表这个特征属性在某个值域上的输出，而每个叶节点存放一个类别。使用决策树进行决策的过程就是从根节点开始，测试待分类项中相应的特征属性，并按照其值选择输出分支，直到到达叶子节点，将叶子节点存放的类别作为决策结果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根据信息论知识，</a:t>
            </a:r>
            <a:r>
              <a:rPr lang="zh-CN" altLang="en-US" dirty="0" smtClean="0"/>
              <a:t>期望信息越小，信息增益越大，从而纯度越高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ID3</a:t>
            </a:r>
            <a:r>
              <a:rPr lang="zh-CN" altLang="en-US" dirty="0" smtClean="0"/>
              <a:t>算法的核心</a:t>
            </a:r>
            <a:r>
              <a:rPr lang="zh-CN" altLang="en-US" dirty="0" smtClean="0"/>
              <a:t>思想：以</a:t>
            </a:r>
            <a:r>
              <a:rPr lang="zh-CN" altLang="en-US" dirty="0" smtClean="0"/>
              <a:t>信息增益度量属性选择，选择分裂后信息增益最大的属性进行分裂。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设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为用类别对训练元组进行的划分，则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的熵（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）表示为：</a:t>
            </a:r>
          </a:p>
          <a:p>
            <a:pPr>
              <a:buNone/>
            </a:pPr>
            <a:r>
              <a:rPr lang="zh-CN" altLang="en-US" dirty="0" smtClean="0"/>
              <a:t>     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      其中</a:t>
            </a:r>
            <a:r>
              <a:rPr lang="en-US" altLang="zh-CN" dirty="0" smtClean="0"/>
              <a:t>pi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个类别在整个训练元组中出现的概率，可以用属于此类别元素的数量除以训练元组元素总数量作为估计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63688" y="2924944"/>
          <a:ext cx="4787900" cy="1304925"/>
        </p:xfrm>
        <a:graphic>
          <a:graphicData uri="http://schemas.openxmlformats.org/presentationml/2006/ole">
            <p:oleObj spid="_x0000_s23554" name="Equation" r:id="rId3" imgW="111744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5301208"/>
            <a:ext cx="7772400" cy="1054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   </a:t>
            </a:r>
            <a:r>
              <a:rPr lang="en-US" altLang="zh-CN" sz="2400" dirty="0" smtClean="0"/>
              <a:t>ID3</a:t>
            </a:r>
            <a:r>
              <a:rPr lang="zh-CN" altLang="en-US" sz="2400" dirty="0" smtClean="0"/>
              <a:t>算法就是在每次需要分裂时，计算每个属性的增益率，然后选择增益率最大的属性进行</a:t>
            </a:r>
            <a:r>
              <a:rPr lang="zh-CN" altLang="en-US" sz="2400" dirty="0" smtClean="0"/>
              <a:t>分裂</a:t>
            </a:r>
            <a:r>
              <a:rPr lang="zh-CN" altLang="en-US" sz="2400" dirty="0" smtClean="0"/>
              <a:t>      </a:t>
            </a:r>
          </a:p>
          <a:p>
            <a:pPr>
              <a:buNone/>
            </a:pPr>
            <a:endParaRPr lang="zh-CN" altLang="en-US" sz="2400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763688" y="2420888"/>
          <a:ext cx="4308475" cy="1281112"/>
        </p:xfrm>
        <a:graphic>
          <a:graphicData uri="http://schemas.openxmlformats.org/presentationml/2006/ole">
            <p:oleObj spid="_x0000_s24582" name="Equation" r:id="rId3" imgW="1193760" imgH="355320" progId="Equation.DSMT4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475656" y="4581128"/>
          <a:ext cx="4673600" cy="639762"/>
        </p:xfrm>
        <a:graphic>
          <a:graphicData uri="http://schemas.openxmlformats.org/presentationml/2006/ole">
            <p:oleObj spid="_x0000_s24583" name="Equation" r:id="rId4" imgW="1295280" imgH="17748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187624" y="1556792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我们假设将训练元组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按属性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进行划分，则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划分的期望信息为：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59632" y="4005064"/>
            <a:ext cx="424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 而信息增益即为两者的差值：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067846" cy="434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700808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 设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表示日志密度、好友密度、是否使用真实头像和账号是否真实，下面计算各属性的信息增益。</a:t>
            </a:r>
            <a:endParaRPr lang="zh-CN" alt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998" y="2671763"/>
            <a:ext cx="7641450" cy="198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15616" y="4869160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因此日志密度的信息增益是</a:t>
            </a:r>
            <a:r>
              <a:rPr lang="en-US" altLang="zh-CN" sz="2400" dirty="0" smtClean="0"/>
              <a:t>0.276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      用同样方法得到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的信息增益分别为</a:t>
            </a:r>
            <a:r>
              <a:rPr lang="en-US" altLang="zh-CN" sz="2400" dirty="0" smtClean="0"/>
              <a:t>0.033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0.553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      因为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具有最大的信息增益，所以第一次分裂选择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为分裂</a:t>
            </a:r>
            <a:r>
              <a:rPr lang="zh-CN" altLang="en-US" sz="2400" dirty="0" smtClean="0"/>
              <a:t>属性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893</TotalTime>
  <Words>399</Words>
  <Application>Microsoft Office PowerPoint</Application>
  <PresentationFormat>全屏显示(4:3)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穿越</vt:lpstr>
      <vt:lpstr>MathType 5.0 Equation</vt:lpstr>
      <vt:lpstr>第二个项目：基于决策树的分类</vt:lpstr>
      <vt:lpstr>决策树</vt:lpstr>
      <vt:lpstr>决策树</vt:lpstr>
      <vt:lpstr>决策树</vt:lpstr>
      <vt:lpstr>ID3算法</vt:lpstr>
      <vt:lpstr>ID3算法</vt:lpstr>
      <vt:lpstr>ID3算法</vt:lpstr>
      <vt:lpstr>ID3算法</vt:lpstr>
      <vt:lpstr>ID3算法</vt:lpstr>
      <vt:lpstr>ID3算法</vt:lpstr>
      <vt:lpstr>ID3算法</vt:lpstr>
      <vt:lpstr>进一步扩展</vt:lpstr>
      <vt:lpstr>报告要求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duanbing chen</cp:lastModifiedBy>
  <cp:revision>29</cp:revision>
  <dcterms:created xsi:type="dcterms:W3CDTF">2012-07-12T03:08:52Z</dcterms:created>
  <dcterms:modified xsi:type="dcterms:W3CDTF">2016-10-21T11:24:07Z</dcterms:modified>
</cp:coreProperties>
</file>