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7"/>
  </p:notesMasterIdLst>
  <p:handoutMasterIdLst>
    <p:handoutMasterId r:id="rId18"/>
  </p:handoutMasterIdLst>
  <p:sldIdLst>
    <p:sldId id="256" r:id="rId3"/>
    <p:sldId id="1255" r:id="rId4"/>
    <p:sldId id="287" r:id="rId5"/>
    <p:sldId id="1258" r:id="rId6"/>
    <p:sldId id="1267" r:id="rId7"/>
    <p:sldId id="1259" r:id="rId8"/>
    <p:sldId id="1261" r:id="rId9"/>
    <p:sldId id="1233" r:id="rId10"/>
    <p:sldId id="1262" r:id="rId11"/>
    <p:sldId id="1268" r:id="rId12"/>
    <p:sldId id="1265" r:id="rId13"/>
    <p:sldId id="1270" r:id="rId14"/>
    <p:sldId id="1252" r:id="rId15"/>
    <p:sldId id="126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CB1"/>
    <a:srgbClr val="D9D9D9"/>
    <a:srgbClr val="027FFC"/>
    <a:srgbClr val="EA8D8D"/>
    <a:srgbClr val="A890FE"/>
    <a:srgbClr val="7030A0"/>
    <a:srgbClr val="CCD1EC"/>
    <a:srgbClr val="724444"/>
    <a:srgbClr val="0AF8FC"/>
    <a:srgbClr val="D5E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CDE06-52B7-5F03-A253-710F78547E54}" v="28" dt="2023-08-23T19:57:13.371"/>
    <p1510:client id="{77F4AF53-4782-454B-A774-723AF02264DF}" v="488" dt="2023-08-24T03:00:38.403"/>
    <p1510:client id="{BD8D39A6-3527-B64E-EE4B-D274E3A71A6D}" v="8" dt="2023-08-23T18:16:22.068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3"/>
    <p:restoredTop sz="87044"/>
  </p:normalViewPr>
  <p:slideViewPr>
    <p:cSldViewPr snapToGrid="0" snapToObjects="1" showGuides="1">
      <p:cViewPr varScale="1">
        <p:scale>
          <a:sx n="80" d="100"/>
          <a:sy n="80" d="100"/>
        </p:scale>
        <p:origin x="288" y="192"/>
      </p:cViewPr>
      <p:guideLst>
        <p:guide orient="horz" pos="77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1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Li" userId="S::li.yang11@northeastern.edu::c1a7438e-1229-407c-a2ab-465b6e34975f" providerId="AD" clId="Web-{6C5CDE06-52B7-5F03-A253-710F78547E54}"/>
    <pc:docChg chg="modSld">
      <pc:chgData name="Yang Li" userId="S::li.yang11@northeastern.edu::c1a7438e-1229-407c-a2ab-465b6e34975f" providerId="AD" clId="Web-{6C5CDE06-52B7-5F03-A253-710F78547E54}" dt="2023-08-23T19:57:13.324" v="20" actId="20577"/>
      <pc:docMkLst>
        <pc:docMk/>
      </pc:docMkLst>
      <pc:sldChg chg="addSp delSp modSp delAnim">
        <pc:chgData name="Yang Li" userId="S::li.yang11@northeastern.edu::c1a7438e-1229-407c-a2ab-465b6e34975f" providerId="AD" clId="Web-{6C5CDE06-52B7-5F03-A253-710F78547E54}" dt="2023-08-23T19:57:13.324" v="20" actId="20577"/>
        <pc:sldMkLst>
          <pc:docMk/>
          <pc:sldMk cId="0" sldId="1259"/>
        </pc:sldMkLst>
        <pc:spChg chg="add mod">
          <ac:chgData name="Yang Li" userId="S::li.yang11@northeastern.edu::c1a7438e-1229-407c-a2ab-465b6e34975f" providerId="AD" clId="Web-{6C5CDE06-52B7-5F03-A253-710F78547E54}" dt="2023-08-23T19:57:13.324" v="20" actId="20577"/>
          <ac:spMkLst>
            <pc:docMk/>
            <pc:sldMk cId="0" sldId="1259"/>
            <ac:spMk id="4" creationId="{73FCCE24-0667-E565-B935-1CF735997343}"/>
          </ac:spMkLst>
        </pc:spChg>
        <pc:picChg chg="add mod">
          <ac:chgData name="Yang Li" userId="S::li.yang11@northeastern.edu::c1a7438e-1229-407c-a2ab-465b6e34975f" providerId="AD" clId="Web-{6C5CDE06-52B7-5F03-A253-710F78547E54}" dt="2023-08-23T19:56:16.978" v="9" actId="1076"/>
          <ac:picMkLst>
            <pc:docMk/>
            <pc:sldMk cId="0" sldId="1259"/>
            <ac:picMk id="2" creationId="{2605C505-B9D1-8C49-E568-67372213BC65}"/>
          </ac:picMkLst>
        </pc:picChg>
        <pc:picChg chg="del mod">
          <ac:chgData name="Yang Li" userId="S::li.yang11@northeastern.edu::c1a7438e-1229-407c-a2ab-465b6e34975f" providerId="AD" clId="Web-{6C5CDE06-52B7-5F03-A253-710F78547E54}" dt="2023-08-23T19:56:07.524" v="3"/>
          <ac:picMkLst>
            <pc:docMk/>
            <pc:sldMk cId="0" sldId="1259"/>
            <ac:picMk id="3" creationId="{DC599FA8-4589-31AE-EF32-D52559821A33}"/>
          </ac:picMkLst>
        </pc:picChg>
      </pc:sldChg>
    </pc:docChg>
  </pc:docChgLst>
  <pc:docChgLst>
    <pc:chgData name="Yang Li" userId="S::li.yang11@northeastern.edu::c1a7438e-1229-407c-a2ab-465b6e34975f" providerId="AD" clId="Web-{B1A9C936-8C1C-2D91-A181-1262BF8BAD3D}"/>
    <pc:docChg chg="modSld">
      <pc:chgData name="Yang Li" userId="S::li.yang11@northeastern.edu::c1a7438e-1229-407c-a2ab-465b6e34975f" providerId="AD" clId="Web-{B1A9C936-8C1C-2D91-A181-1262BF8BAD3D}" dt="2023-08-21T22:30:55.122" v="5" actId="14100"/>
      <pc:docMkLst>
        <pc:docMk/>
      </pc:docMkLst>
      <pc:sldChg chg="addSp modSp addAnim">
        <pc:chgData name="Yang Li" userId="S::li.yang11@northeastern.edu::c1a7438e-1229-407c-a2ab-465b6e34975f" providerId="AD" clId="Web-{B1A9C936-8C1C-2D91-A181-1262BF8BAD3D}" dt="2023-08-21T22:30:55.122" v="5" actId="14100"/>
        <pc:sldMkLst>
          <pc:docMk/>
          <pc:sldMk cId="0" sldId="1259"/>
        </pc:sldMkLst>
        <pc:picChg chg="add mod">
          <ac:chgData name="Yang Li" userId="S::li.yang11@northeastern.edu::c1a7438e-1229-407c-a2ab-465b6e34975f" providerId="AD" clId="Web-{B1A9C936-8C1C-2D91-A181-1262BF8BAD3D}" dt="2023-08-21T22:30:55.122" v="5" actId="14100"/>
          <ac:picMkLst>
            <pc:docMk/>
            <pc:sldMk cId="0" sldId="1259"/>
            <ac:picMk id="2" creationId="{61B8CAFA-5D98-9404-68B9-9F2325C6805A}"/>
          </ac:picMkLst>
        </pc:picChg>
      </pc:sldChg>
    </pc:docChg>
  </pc:docChgLst>
  <pc:docChgLst>
    <pc:chgData name="Yang Li" userId="S::li.yang11@northeastern.edu::c1a7438e-1229-407c-a2ab-465b6e34975f" providerId="AD" clId="Web-{BD8D39A6-3527-B64E-EE4B-D274E3A71A6D}"/>
    <pc:docChg chg="modSld">
      <pc:chgData name="Yang Li" userId="S::li.yang11@northeastern.edu::c1a7438e-1229-407c-a2ab-465b6e34975f" providerId="AD" clId="Web-{BD8D39A6-3527-B64E-EE4B-D274E3A71A6D}" dt="2023-08-23T18:16:22.068" v="7" actId="1076"/>
      <pc:docMkLst>
        <pc:docMk/>
      </pc:docMkLst>
      <pc:sldChg chg="addSp delSp modSp addAnim delAnim">
        <pc:chgData name="Yang Li" userId="S::li.yang11@northeastern.edu::c1a7438e-1229-407c-a2ab-465b6e34975f" providerId="AD" clId="Web-{BD8D39A6-3527-B64E-EE4B-D274E3A71A6D}" dt="2023-08-23T18:16:22.068" v="7" actId="1076"/>
        <pc:sldMkLst>
          <pc:docMk/>
          <pc:sldMk cId="0" sldId="1259"/>
        </pc:sldMkLst>
        <pc:picChg chg="del">
          <ac:chgData name="Yang Li" userId="S::li.yang11@northeastern.edu::c1a7438e-1229-407c-a2ab-465b6e34975f" providerId="AD" clId="Web-{BD8D39A6-3527-B64E-EE4B-D274E3A71A6D}" dt="2023-08-23T18:15:47.410" v="0"/>
          <ac:picMkLst>
            <pc:docMk/>
            <pc:sldMk cId="0" sldId="1259"/>
            <ac:picMk id="2" creationId="{61B8CAFA-5D98-9404-68B9-9F2325C6805A}"/>
          </ac:picMkLst>
        </pc:picChg>
        <pc:picChg chg="add mod">
          <ac:chgData name="Yang Li" userId="S::li.yang11@northeastern.edu::c1a7438e-1229-407c-a2ab-465b6e34975f" providerId="AD" clId="Web-{BD8D39A6-3527-B64E-EE4B-D274E3A71A6D}" dt="2023-08-23T18:16:22.068" v="7" actId="1076"/>
          <ac:picMkLst>
            <pc:docMk/>
            <pc:sldMk cId="0" sldId="1259"/>
            <ac:picMk id="3" creationId="{DC599FA8-4589-31AE-EF32-D52559821A33}"/>
          </ac:picMkLst>
        </pc:picChg>
      </pc:sldChg>
    </pc:docChg>
  </pc:docChgLst>
  <pc:docChgLst>
    <pc:chgData name="Youjing Shen" userId="a27a6cbc-e337-40e8-a2f2-921f575d44b6" providerId="ADAL" clId="{77F4AF53-4782-454B-A774-723AF02264DF}"/>
    <pc:docChg chg="undo custSel addSld delSld modSld sldOrd">
      <pc:chgData name="Youjing Shen" userId="a27a6cbc-e337-40e8-a2f2-921f575d44b6" providerId="ADAL" clId="{77F4AF53-4782-454B-A774-723AF02264DF}" dt="2023-08-24T03:05:32.918" v="2476" actId="790"/>
      <pc:docMkLst>
        <pc:docMk/>
      </pc:docMkLst>
      <pc:sldChg chg="delSp modSp mod">
        <pc:chgData name="Youjing Shen" userId="a27a6cbc-e337-40e8-a2f2-921f575d44b6" providerId="ADAL" clId="{77F4AF53-4782-454B-A774-723AF02264DF}" dt="2023-08-24T03:05:32.918" v="2476" actId="790"/>
        <pc:sldMkLst>
          <pc:docMk/>
          <pc:sldMk cId="0" sldId="256"/>
        </pc:sldMkLst>
        <pc:spChg chg="del">
          <ac:chgData name="Youjing Shen" userId="a27a6cbc-e337-40e8-a2f2-921f575d44b6" providerId="ADAL" clId="{77F4AF53-4782-454B-A774-723AF02264DF}" dt="2023-08-22T00:32:40.835" v="1697" actId="478"/>
          <ac:spMkLst>
            <pc:docMk/>
            <pc:sldMk cId="0" sldId="256"/>
            <ac:spMk id="5" creationId="{13494A87-49DB-7309-684F-38D288066AB0}"/>
          </ac:spMkLst>
        </pc:spChg>
        <pc:spChg chg="mod">
          <ac:chgData name="Youjing Shen" userId="a27a6cbc-e337-40e8-a2f2-921f575d44b6" providerId="ADAL" clId="{77F4AF53-4782-454B-A774-723AF02264DF}" dt="2023-08-24T03:05:32.918" v="2476" actId="79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3T04:51:42.762" v="2032" actId="790"/>
          <ac:spMkLst>
            <pc:docMk/>
            <pc:sldMk cId="0" sldId="256"/>
            <ac:spMk id="15" creationId="{00000000-0000-0000-0000-000000000000}"/>
          </ac:spMkLst>
        </pc:spChg>
        <pc:grpChg chg="mod">
          <ac:chgData name="Youjing Shen" userId="a27a6cbc-e337-40e8-a2f2-921f575d44b6" providerId="ADAL" clId="{77F4AF53-4782-454B-A774-723AF02264DF}" dt="2023-08-22T01:10:48.491" v="2031" actId="14100"/>
          <ac:grpSpMkLst>
            <pc:docMk/>
            <pc:sldMk cId="0" sldId="256"/>
            <ac:grpSpMk id="2" creationId="{00000000-0000-0000-0000-000000000000}"/>
          </ac:grpSpMkLst>
        </pc:grpChg>
      </pc:sldChg>
      <pc:sldChg chg="addSp delSp modSp del mod ord setBg">
        <pc:chgData name="Youjing Shen" userId="a27a6cbc-e337-40e8-a2f2-921f575d44b6" providerId="ADAL" clId="{77F4AF53-4782-454B-A774-723AF02264DF}" dt="2023-08-22T00:55:15.053" v="2016" actId="2696"/>
        <pc:sldMkLst>
          <pc:docMk/>
          <pc:sldMk cId="0" sldId="257"/>
        </pc:sldMkLst>
        <pc:spChg chg="add del mod">
          <ac:chgData name="Youjing Shen" userId="a27a6cbc-e337-40e8-a2f2-921f575d44b6" providerId="ADAL" clId="{77F4AF53-4782-454B-A774-723AF02264DF}" dt="2023-08-21T21:36:05.590" v="104"/>
          <ac:spMkLst>
            <pc:docMk/>
            <pc:sldMk cId="0" sldId="257"/>
            <ac:spMk id="2" creationId="{368CED7D-71EA-95A3-59C1-E5B58047FCBC}"/>
          </ac:spMkLst>
        </pc:spChg>
        <pc:spChg chg="add mod">
          <ac:chgData name="Youjing Shen" userId="a27a6cbc-e337-40e8-a2f2-921f575d44b6" providerId="ADAL" clId="{77F4AF53-4782-454B-A774-723AF02264DF}" dt="2023-08-21T22:28:40.089" v="555" actId="1076"/>
          <ac:spMkLst>
            <pc:docMk/>
            <pc:sldMk cId="0" sldId="257"/>
            <ac:spMk id="3" creationId="{3FAA39A7-774C-2A85-2D12-5691C7ABB9DD}"/>
          </ac:spMkLst>
        </pc:spChg>
        <pc:spChg chg="add del mod">
          <ac:chgData name="Youjing Shen" userId="a27a6cbc-e337-40e8-a2f2-921f575d44b6" providerId="ADAL" clId="{77F4AF53-4782-454B-A774-723AF02264DF}" dt="2023-08-21T21:36:26.684" v="109"/>
          <ac:spMkLst>
            <pc:docMk/>
            <pc:sldMk cId="0" sldId="257"/>
            <ac:spMk id="4" creationId="{1B21EF65-DB67-D70F-8899-93B94BEB6BE9}"/>
          </ac:spMkLst>
        </pc:spChg>
        <pc:spChg chg="add mod">
          <ac:chgData name="Youjing Shen" userId="a27a6cbc-e337-40e8-a2f2-921f575d44b6" providerId="ADAL" clId="{77F4AF53-4782-454B-A774-723AF02264DF}" dt="2023-08-21T21:39:05.924" v="136" actId="1076"/>
          <ac:spMkLst>
            <pc:docMk/>
            <pc:sldMk cId="0" sldId="257"/>
            <ac:spMk id="5" creationId="{0CC7D801-B2DE-1307-912F-62C32EA94F34}"/>
          </ac:spMkLst>
        </pc:spChg>
        <pc:spChg chg="del">
          <ac:chgData name="Youjing Shen" userId="a27a6cbc-e337-40e8-a2f2-921f575d44b6" providerId="ADAL" clId="{77F4AF53-4782-454B-A774-723AF02264DF}" dt="2023-08-21T21:39:49.424" v="143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Youjing Shen" userId="a27a6cbc-e337-40e8-a2f2-921f575d44b6" providerId="ADAL" clId="{77F4AF53-4782-454B-A774-723AF02264DF}" dt="2023-08-21T21:39:46.305" v="141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Youjing Shen" userId="a27a6cbc-e337-40e8-a2f2-921f575d44b6" providerId="ADAL" clId="{77F4AF53-4782-454B-A774-723AF02264DF}" dt="2023-08-21T21:39:47.856" v="142" actId="478"/>
          <ac:spMkLst>
            <pc:docMk/>
            <pc:sldMk cId="0" sldId="257"/>
            <ac:spMk id="8" creationId="{00000000-0000-0000-0000-000000000000}"/>
          </ac:spMkLst>
        </pc:spChg>
        <pc:spChg chg="add del mod">
          <ac:chgData name="Youjing Shen" userId="a27a6cbc-e337-40e8-a2f2-921f575d44b6" providerId="ADAL" clId="{77F4AF53-4782-454B-A774-723AF02264DF}" dt="2023-08-22T00:20:42.177" v="1447" actId="478"/>
          <ac:spMkLst>
            <pc:docMk/>
            <pc:sldMk cId="0" sldId="257"/>
            <ac:spMk id="9" creationId="{9C60A5C3-E16C-B762-93BC-9F5D0E771F91}"/>
          </ac:spMkLst>
        </pc:spChg>
        <pc:spChg chg="add mod">
          <ac:chgData name="Youjing Shen" userId="a27a6cbc-e337-40e8-a2f2-921f575d44b6" providerId="ADAL" clId="{77F4AF53-4782-454B-A774-723AF02264DF}" dt="2023-08-22T00:26:51.540" v="1504" actId="1076"/>
          <ac:spMkLst>
            <pc:docMk/>
            <pc:sldMk cId="0" sldId="257"/>
            <ac:spMk id="11" creationId="{572D9AD1-F8FB-E29F-7802-271077E299FB}"/>
          </ac:spMkLst>
        </pc:spChg>
        <pc:spChg chg="add mod">
          <ac:chgData name="Youjing Shen" userId="a27a6cbc-e337-40e8-a2f2-921f575d44b6" providerId="ADAL" clId="{77F4AF53-4782-454B-A774-723AF02264DF}" dt="2023-08-22T00:27:02.034" v="1507" actId="20577"/>
          <ac:spMkLst>
            <pc:docMk/>
            <pc:sldMk cId="0" sldId="257"/>
            <ac:spMk id="12" creationId="{7DAC1377-03A3-A53C-86BB-6FAD7BCD274D}"/>
          </ac:spMkLst>
        </pc:spChg>
        <pc:spChg chg="add mod">
          <ac:chgData name="Youjing Shen" userId="a27a6cbc-e337-40e8-a2f2-921f575d44b6" providerId="ADAL" clId="{77F4AF53-4782-454B-A774-723AF02264DF}" dt="2023-08-22T00:26:54.159" v="1505" actId="1076"/>
          <ac:spMkLst>
            <pc:docMk/>
            <pc:sldMk cId="0" sldId="257"/>
            <ac:spMk id="13" creationId="{3A240D4F-6165-9926-9D29-0EF37629D417}"/>
          </ac:spMkLst>
        </pc:spChg>
        <pc:spChg chg="add mod">
          <ac:chgData name="Youjing Shen" userId="a27a6cbc-e337-40e8-a2f2-921f575d44b6" providerId="ADAL" clId="{77F4AF53-4782-454B-A774-723AF02264DF}" dt="2023-08-22T00:27:21.295" v="1519" actId="20577"/>
          <ac:spMkLst>
            <pc:docMk/>
            <pc:sldMk cId="0" sldId="257"/>
            <ac:spMk id="14" creationId="{CA3C1580-B9E0-2A43-50E2-AC057F507FC0}"/>
          </ac:spMkLst>
        </pc:spChg>
        <pc:spChg chg="add mod">
          <ac:chgData name="Youjing Shen" userId="a27a6cbc-e337-40e8-a2f2-921f575d44b6" providerId="ADAL" clId="{77F4AF53-4782-454B-A774-723AF02264DF}" dt="2023-08-21T21:39:08.435" v="137" actId="1076"/>
          <ac:spMkLst>
            <pc:docMk/>
            <pc:sldMk cId="0" sldId="257"/>
            <ac:spMk id="15" creationId="{CE4D287E-EA1B-271A-D50E-18B0D5381818}"/>
          </ac:spMkLst>
        </pc:spChg>
        <pc:spChg chg="add del mod">
          <ac:chgData name="Youjing Shen" userId="a27a6cbc-e337-40e8-a2f2-921f575d44b6" providerId="ADAL" clId="{77F4AF53-4782-454B-A774-723AF02264DF}" dt="2023-08-22T00:29:12.085" v="1528"/>
          <ac:spMkLst>
            <pc:docMk/>
            <pc:sldMk cId="0" sldId="257"/>
            <ac:spMk id="28" creationId="{796B5840-CEB9-534B-A01F-BFB1D21DB803}"/>
          </ac:spMkLst>
        </pc:spChg>
        <pc:spChg chg="add del mod">
          <ac:chgData name="Youjing Shen" userId="a27a6cbc-e337-40e8-a2f2-921f575d44b6" providerId="ADAL" clId="{77F4AF53-4782-454B-A774-723AF02264DF}" dt="2023-08-22T00:29:10.060" v="1524"/>
          <ac:spMkLst>
            <pc:docMk/>
            <pc:sldMk cId="0" sldId="257"/>
            <ac:spMk id="29" creationId="{C9D175FB-D815-CCAC-1827-E43D36830DBB}"/>
          </ac:spMkLst>
        </pc:spChg>
        <pc:spChg chg="add del mod">
          <ac:chgData name="Youjing Shen" userId="a27a6cbc-e337-40e8-a2f2-921f575d44b6" providerId="ADAL" clId="{77F4AF53-4782-454B-A774-723AF02264DF}" dt="2023-08-22T00:29:12.052" v="1526"/>
          <ac:spMkLst>
            <pc:docMk/>
            <pc:sldMk cId="0" sldId="257"/>
            <ac:spMk id="30" creationId="{FA17E04C-27BB-8A44-1191-9BC6BC68D8B8}"/>
          </ac:spMkLst>
        </pc:spChg>
        <pc:spChg chg="add del mod">
          <ac:chgData name="Youjing Shen" userId="a27a6cbc-e337-40e8-a2f2-921f575d44b6" providerId="ADAL" clId="{77F4AF53-4782-454B-A774-723AF02264DF}" dt="2023-08-22T00:29:44.481" v="1693"/>
          <ac:spMkLst>
            <pc:docMk/>
            <pc:sldMk cId="0" sldId="257"/>
            <ac:spMk id="31" creationId="{C0B33065-AAE7-A7EF-7F66-6D376E53441F}"/>
          </ac:spMkLst>
        </pc:spChg>
        <pc:spChg chg="add del mod">
          <ac:chgData name="Youjing Shen" userId="a27a6cbc-e337-40e8-a2f2-921f575d44b6" providerId="ADAL" clId="{77F4AF53-4782-454B-A774-723AF02264DF}" dt="2023-08-22T00:29:44.482" v="1695"/>
          <ac:spMkLst>
            <pc:docMk/>
            <pc:sldMk cId="0" sldId="257"/>
            <ac:spMk id="32" creationId="{92951EDD-916C-E7A5-CDF2-9B81B6ACC3BB}"/>
          </ac:spMkLst>
        </pc:spChg>
        <pc:picChg chg="mod">
          <ac:chgData name="Youjing Shen" userId="a27a6cbc-e337-40e8-a2f2-921f575d44b6" providerId="ADAL" clId="{77F4AF53-4782-454B-A774-723AF02264DF}" dt="2023-08-22T00:50:38.652" v="1932" actId="1076"/>
          <ac:picMkLst>
            <pc:docMk/>
            <pc:sldMk cId="0" sldId="257"/>
            <ac:picMk id="10" creationId="{00000000-0000-0000-0000-000000000000}"/>
          </ac:picMkLst>
        </pc:picChg>
        <pc:picChg chg="add del mod">
          <ac:chgData name="Youjing Shen" userId="a27a6cbc-e337-40e8-a2f2-921f575d44b6" providerId="ADAL" clId="{77F4AF53-4782-454B-A774-723AF02264DF}" dt="2023-08-21T21:46:59.031" v="232" actId="478"/>
          <ac:picMkLst>
            <pc:docMk/>
            <pc:sldMk cId="0" sldId="257"/>
            <ac:picMk id="17" creationId="{93348F57-DEF2-94BA-86F0-BC38774359BC}"/>
          </ac:picMkLst>
        </pc:picChg>
        <pc:picChg chg="add del mod">
          <ac:chgData name="Youjing Shen" userId="a27a6cbc-e337-40e8-a2f2-921f575d44b6" providerId="ADAL" clId="{77F4AF53-4782-454B-A774-723AF02264DF}" dt="2023-08-21T21:47:01.027" v="235" actId="478"/>
          <ac:picMkLst>
            <pc:docMk/>
            <pc:sldMk cId="0" sldId="257"/>
            <ac:picMk id="19" creationId="{9D0F077E-F8AD-205B-CA11-42418D70495F}"/>
          </ac:picMkLst>
        </pc:picChg>
        <pc:picChg chg="add del mod">
          <ac:chgData name="Youjing Shen" userId="a27a6cbc-e337-40e8-a2f2-921f575d44b6" providerId="ADAL" clId="{77F4AF53-4782-454B-A774-723AF02264DF}" dt="2023-08-21T21:47:01.940" v="236" actId="478"/>
          <ac:picMkLst>
            <pc:docMk/>
            <pc:sldMk cId="0" sldId="257"/>
            <ac:picMk id="21" creationId="{B4BBA36D-63C2-B7A8-70E0-F89C0455CAA6}"/>
          </ac:picMkLst>
        </pc:picChg>
        <pc:picChg chg="add del mod">
          <ac:chgData name="Youjing Shen" userId="a27a6cbc-e337-40e8-a2f2-921f575d44b6" providerId="ADAL" clId="{77F4AF53-4782-454B-A774-723AF02264DF}" dt="2023-08-21T21:47:00.200" v="234" actId="478"/>
          <ac:picMkLst>
            <pc:docMk/>
            <pc:sldMk cId="0" sldId="257"/>
            <ac:picMk id="23" creationId="{C6AC0EA9-CDA0-3AC3-55C6-69AEF61FE501}"/>
          </ac:picMkLst>
        </pc:picChg>
        <pc:picChg chg="add del mod">
          <ac:chgData name="Youjing Shen" userId="a27a6cbc-e337-40e8-a2f2-921f575d44b6" providerId="ADAL" clId="{77F4AF53-4782-454B-A774-723AF02264DF}" dt="2023-08-22T00:50:31.123" v="1929" actId="478"/>
          <ac:picMkLst>
            <pc:docMk/>
            <pc:sldMk cId="0" sldId="257"/>
            <ac:picMk id="24" creationId="{35C1A0EF-A61E-C023-F440-98761532CA11}"/>
          </ac:picMkLst>
        </pc:picChg>
        <pc:picChg chg="add del mod">
          <ac:chgData name="Youjing Shen" userId="a27a6cbc-e337-40e8-a2f2-921f575d44b6" providerId="ADAL" clId="{77F4AF53-4782-454B-A774-723AF02264DF}" dt="2023-08-22T00:50:26.055" v="1925" actId="478"/>
          <ac:picMkLst>
            <pc:docMk/>
            <pc:sldMk cId="0" sldId="257"/>
            <ac:picMk id="25" creationId="{6D47BDA7-F732-D533-D255-8721E17D5486}"/>
          </ac:picMkLst>
        </pc:picChg>
        <pc:picChg chg="add del mod">
          <ac:chgData name="Youjing Shen" userId="a27a6cbc-e337-40e8-a2f2-921f575d44b6" providerId="ADAL" clId="{77F4AF53-4782-454B-A774-723AF02264DF}" dt="2023-08-22T00:50:28.023" v="1927" actId="478"/>
          <ac:picMkLst>
            <pc:docMk/>
            <pc:sldMk cId="0" sldId="257"/>
            <ac:picMk id="26" creationId="{7277BF7F-D407-F2F0-89F8-8D2D42112D15}"/>
          </ac:picMkLst>
        </pc:picChg>
        <pc:picChg chg="add del mod">
          <ac:chgData name="Youjing Shen" userId="a27a6cbc-e337-40e8-a2f2-921f575d44b6" providerId="ADAL" clId="{77F4AF53-4782-454B-A774-723AF02264DF}" dt="2023-08-22T00:50:29.430" v="1928" actId="478"/>
          <ac:picMkLst>
            <pc:docMk/>
            <pc:sldMk cId="0" sldId="257"/>
            <ac:picMk id="27" creationId="{8C60E90B-41A0-E8DC-61E3-31D7E7793104}"/>
          </ac:picMkLst>
        </pc:picChg>
      </pc:sldChg>
      <pc:sldChg chg="del">
        <pc:chgData name="Youjing Shen" userId="a27a6cbc-e337-40e8-a2f2-921f575d44b6" providerId="ADAL" clId="{77F4AF53-4782-454B-A774-723AF02264DF}" dt="2023-08-21T21:51:51.585" v="265" actId="2696"/>
        <pc:sldMkLst>
          <pc:docMk/>
          <pc:sldMk cId="0" sldId="268"/>
        </pc:sldMkLst>
      </pc:sldChg>
      <pc:sldChg chg="del">
        <pc:chgData name="Youjing Shen" userId="a27a6cbc-e337-40e8-a2f2-921f575d44b6" providerId="ADAL" clId="{77F4AF53-4782-454B-A774-723AF02264DF}" dt="2023-08-21T21:51:53.593" v="267" actId="2696"/>
        <pc:sldMkLst>
          <pc:docMk/>
          <pc:sldMk cId="0" sldId="269"/>
        </pc:sldMkLst>
      </pc:sldChg>
      <pc:sldChg chg="del">
        <pc:chgData name="Youjing Shen" userId="a27a6cbc-e337-40e8-a2f2-921f575d44b6" providerId="ADAL" clId="{77F4AF53-4782-454B-A774-723AF02264DF}" dt="2023-08-21T21:53:15.150" v="271" actId="2696"/>
        <pc:sldMkLst>
          <pc:docMk/>
          <pc:sldMk cId="0" sldId="273"/>
        </pc:sldMkLst>
      </pc:sldChg>
      <pc:sldChg chg="addSp delSp modSp mod">
        <pc:chgData name="Youjing Shen" userId="a27a6cbc-e337-40e8-a2f2-921f575d44b6" providerId="ADAL" clId="{77F4AF53-4782-454B-A774-723AF02264DF}" dt="2023-08-22T00:56:20.622" v="2027" actId="14100"/>
        <pc:sldMkLst>
          <pc:docMk/>
          <pc:sldMk cId="0" sldId="287"/>
        </pc:sldMkLst>
        <pc:spChg chg="del mod">
          <ac:chgData name="Youjing Shen" userId="a27a6cbc-e337-40e8-a2f2-921f575d44b6" providerId="ADAL" clId="{77F4AF53-4782-454B-A774-723AF02264DF}" dt="2023-08-22T00:23:43.552" v="1477" actId="478"/>
          <ac:spMkLst>
            <pc:docMk/>
            <pc:sldMk cId="0" sldId="287"/>
            <ac:spMk id="2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2T00:24:25.198" v="1481" actId="1076"/>
          <ac:spMkLst>
            <pc:docMk/>
            <pc:sldMk cId="0" sldId="287"/>
            <ac:spMk id="3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2T00:24:27.634" v="1482" actId="1076"/>
          <ac:spMkLst>
            <pc:docMk/>
            <pc:sldMk cId="0" sldId="287"/>
            <ac:spMk id="5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2T00:22:08.594" v="1454" actId="207"/>
          <ac:spMkLst>
            <pc:docMk/>
            <pc:sldMk cId="0" sldId="287"/>
            <ac:spMk id="6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2T00:24:40.533" v="1485" actId="1076"/>
          <ac:spMkLst>
            <pc:docMk/>
            <pc:sldMk cId="0" sldId="287"/>
            <ac:spMk id="9" creationId="{BAD4ABBB-F9B7-365B-6AE3-D030EDC78714}"/>
          </ac:spMkLst>
        </pc:spChg>
        <pc:spChg chg="add mod">
          <ac:chgData name="Youjing Shen" userId="a27a6cbc-e337-40e8-a2f2-921f575d44b6" providerId="ADAL" clId="{77F4AF53-4782-454B-A774-723AF02264DF}" dt="2023-08-22T00:24:36.017" v="1484" actId="14100"/>
          <ac:spMkLst>
            <pc:docMk/>
            <pc:sldMk cId="0" sldId="287"/>
            <ac:spMk id="12" creationId="{7B098257-0032-C051-7B7A-BD5E3F318A9E}"/>
          </ac:spMkLst>
        </pc:spChg>
        <pc:spChg chg="mod">
          <ac:chgData name="Youjing Shen" userId="a27a6cbc-e337-40e8-a2f2-921f575d44b6" providerId="ADAL" clId="{77F4AF53-4782-454B-A774-723AF02264DF}" dt="2023-08-22T00:22:34.318" v="1458" actId="20577"/>
          <ac:spMkLst>
            <pc:docMk/>
            <pc:sldMk cId="0" sldId="287"/>
            <ac:spMk id="15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2T00:56:20.622" v="2027" actId="14100"/>
          <ac:spMkLst>
            <pc:docMk/>
            <pc:sldMk cId="0" sldId="287"/>
            <ac:spMk id="17" creationId="{00000000-0000-0000-0000-000000000000}"/>
          </ac:spMkLst>
        </pc:spChg>
        <pc:picChg chg="mod">
          <ac:chgData name="Youjing Shen" userId="a27a6cbc-e337-40e8-a2f2-921f575d44b6" providerId="ADAL" clId="{77F4AF53-4782-454B-A774-723AF02264DF}" dt="2023-08-22T00:33:47.911" v="1707" actId="1076"/>
          <ac:picMkLst>
            <pc:docMk/>
            <pc:sldMk cId="0" sldId="287"/>
            <ac:picMk id="11" creationId="{E2D0ABDF-2C82-6E42-399A-C413FE473775}"/>
          </ac:picMkLst>
        </pc:picChg>
        <pc:picChg chg="mod">
          <ac:chgData name="Youjing Shen" userId="a27a6cbc-e337-40e8-a2f2-921f575d44b6" providerId="ADAL" clId="{77F4AF53-4782-454B-A774-723AF02264DF}" dt="2023-08-22T00:33:39.289" v="1705" actId="1076"/>
          <ac:picMkLst>
            <pc:docMk/>
            <pc:sldMk cId="0" sldId="287"/>
            <ac:picMk id="40" creationId="{00000000-0000-0000-0000-000000000000}"/>
          </ac:picMkLst>
        </pc:picChg>
      </pc:sldChg>
      <pc:sldChg chg="del">
        <pc:chgData name="Youjing Shen" userId="a27a6cbc-e337-40e8-a2f2-921f575d44b6" providerId="ADAL" clId="{77F4AF53-4782-454B-A774-723AF02264DF}" dt="2023-08-21T22:15:57.841" v="537" actId="2696"/>
        <pc:sldMkLst>
          <pc:docMk/>
          <pc:sldMk cId="0" sldId="1224"/>
        </pc:sldMkLst>
      </pc:sldChg>
      <pc:sldChg chg="addSp delSp modSp mod ord">
        <pc:chgData name="Youjing Shen" userId="a27a6cbc-e337-40e8-a2f2-921f575d44b6" providerId="ADAL" clId="{77F4AF53-4782-454B-A774-723AF02264DF}" dt="2023-08-24T03:05:17.385" v="2475" actId="790"/>
        <pc:sldMkLst>
          <pc:docMk/>
          <pc:sldMk cId="0" sldId="1233"/>
        </pc:sldMkLst>
        <pc:spChg chg="mod">
          <ac:chgData name="Youjing Shen" userId="a27a6cbc-e337-40e8-a2f2-921f575d44b6" providerId="ADAL" clId="{77F4AF53-4782-454B-A774-723AF02264DF}" dt="2023-08-21T21:58:16.255" v="353" actId="14100"/>
          <ac:spMkLst>
            <pc:docMk/>
            <pc:sldMk cId="0" sldId="1233"/>
            <ac:spMk id="2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2:45:31.175" v="598" actId="14100"/>
          <ac:spMkLst>
            <pc:docMk/>
            <pc:sldMk cId="0" sldId="1233"/>
            <ac:spMk id="3" creationId="{00000000-0000-0000-0000-000000000000}"/>
          </ac:spMkLst>
        </pc:spChg>
        <pc:spChg chg="del mod">
          <ac:chgData name="Youjing Shen" userId="a27a6cbc-e337-40e8-a2f2-921f575d44b6" providerId="ADAL" clId="{77F4AF53-4782-454B-A774-723AF02264DF}" dt="2023-08-21T22:49:49.170" v="719" actId="478"/>
          <ac:spMkLst>
            <pc:docMk/>
            <pc:sldMk cId="0" sldId="1233"/>
            <ac:spMk id="4" creationId="{00000000-0000-0000-0000-000000000000}"/>
          </ac:spMkLst>
        </pc:spChg>
        <pc:spChg chg="del mod">
          <ac:chgData name="Youjing Shen" userId="a27a6cbc-e337-40e8-a2f2-921f575d44b6" providerId="ADAL" clId="{77F4AF53-4782-454B-A774-723AF02264DF}" dt="2023-08-21T22:46:35.354" v="610"/>
          <ac:spMkLst>
            <pc:docMk/>
            <pc:sldMk cId="0" sldId="1233"/>
            <ac:spMk id="5" creationId="{00000000-0000-0000-0000-000000000000}"/>
          </ac:spMkLst>
        </pc:spChg>
        <pc:spChg chg="del mod">
          <ac:chgData name="Youjing Shen" userId="a27a6cbc-e337-40e8-a2f2-921f575d44b6" providerId="ADAL" clId="{77F4AF53-4782-454B-A774-723AF02264DF}" dt="2023-08-21T21:58:33.288" v="359" actId="478"/>
          <ac:spMkLst>
            <pc:docMk/>
            <pc:sldMk cId="0" sldId="1233"/>
            <ac:spMk id="6" creationId="{00000000-0000-0000-0000-000000000000}"/>
          </ac:spMkLst>
        </pc:spChg>
        <pc:spChg chg="add mod">
          <ac:chgData name="Youjing Shen" userId="a27a6cbc-e337-40e8-a2f2-921f575d44b6" providerId="ADAL" clId="{77F4AF53-4782-454B-A774-723AF02264DF}" dt="2023-08-24T03:04:47.218" v="2472" actId="790"/>
          <ac:spMkLst>
            <pc:docMk/>
            <pc:sldMk cId="0" sldId="1233"/>
            <ac:spMk id="7" creationId="{A11051BD-88B5-065E-8DF4-FBD3A47BBBFD}"/>
          </ac:spMkLst>
        </pc:spChg>
        <pc:spChg chg="add mod">
          <ac:chgData name="Youjing Shen" userId="a27a6cbc-e337-40e8-a2f2-921f575d44b6" providerId="ADAL" clId="{77F4AF53-4782-454B-A774-723AF02264DF}" dt="2023-08-24T03:04:59.779" v="2473" actId="790"/>
          <ac:spMkLst>
            <pc:docMk/>
            <pc:sldMk cId="0" sldId="1233"/>
            <ac:spMk id="8" creationId="{2B36AE67-9A40-0E1E-01E0-8DC605EE59EC}"/>
          </ac:spMkLst>
        </pc:spChg>
        <pc:spChg chg="add mod">
          <ac:chgData name="Youjing Shen" userId="a27a6cbc-e337-40e8-a2f2-921f575d44b6" providerId="ADAL" clId="{77F4AF53-4782-454B-A774-723AF02264DF}" dt="2023-08-24T03:05:09.064" v="2474" actId="790"/>
          <ac:spMkLst>
            <pc:docMk/>
            <pc:sldMk cId="0" sldId="1233"/>
            <ac:spMk id="9" creationId="{69608A44-1772-1B99-AAFA-AE511A8544E9}"/>
          </ac:spMkLst>
        </pc:spChg>
        <pc:spChg chg="add mod">
          <ac:chgData name="Youjing Shen" userId="a27a6cbc-e337-40e8-a2f2-921f575d44b6" providerId="ADAL" clId="{77F4AF53-4782-454B-A774-723AF02264DF}" dt="2023-08-24T03:05:17.385" v="2475" actId="790"/>
          <ac:spMkLst>
            <pc:docMk/>
            <pc:sldMk cId="0" sldId="1233"/>
            <ac:spMk id="10" creationId="{0309FF29-C5B4-F698-7188-2F03A3DCF8A4}"/>
          </ac:spMkLst>
        </pc:spChg>
        <pc:picChg chg="mod">
          <ac:chgData name="Youjing Shen" userId="a27a6cbc-e337-40e8-a2f2-921f575d44b6" providerId="ADAL" clId="{77F4AF53-4782-454B-A774-723AF02264DF}" dt="2023-08-21T21:58:25.697" v="355" actId="1076"/>
          <ac:picMkLst>
            <pc:docMk/>
            <pc:sldMk cId="0" sldId="1233"/>
            <ac:picMk id="16" creationId="{00000000-0000-0000-0000-000000000000}"/>
          </ac:picMkLst>
        </pc:picChg>
      </pc:sldChg>
      <pc:sldChg chg="del">
        <pc:chgData name="Youjing Shen" userId="a27a6cbc-e337-40e8-a2f2-921f575d44b6" providerId="ADAL" clId="{77F4AF53-4782-454B-A774-723AF02264DF}" dt="2023-08-21T21:52:36.996" v="269" actId="2696"/>
        <pc:sldMkLst>
          <pc:docMk/>
          <pc:sldMk cId="0" sldId="1237"/>
        </pc:sldMkLst>
      </pc:sldChg>
      <pc:sldChg chg="del">
        <pc:chgData name="Youjing Shen" userId="a27a6cbc-e337-40e8-a2f2-921f575d44b6" providerId="ADAL" clId="{77F4AF53-4782-454B-A774-723AF02264DF}" dt="2023-08-21T22:16:03.697" v="540" actId="2696"/>
        <pc:sldMkLst>
          <pc:docMk/>
          <pc:sldMk cId="0" sldId="1238"/>
        </pc:sldMkLst>
      </pc:sldChg>
      <pc:sldChg chg="delSp modSp del mod">
        <pc:chgData name="Youjing Shen" userId="a27a6cbc-e337-40e8-a2f2-921f575d44b6" providerId="ADAL" clId="{77F4AF53-4782-454B-A774-723AF02264DF}" dt="2023-08-21T21:56:51.458" v="350" actId="2696"/>
        <pc:sldMkLst>
          <pc:docMk/>
          <pc:sldMk cId="0" sldId="1240"/>
        </pc:sldMkLst>
        <pc:spChg chg="mod">
          <ac:chgData name="Youjing Shen" userId="a27a6cbc-e337-40e8-a2f2-921f575d44b6" providerId="ADAL" clId="{77F4AF53-4782-454B-A774-723AF02264DF}" dt="2023-08-21T21:33:29.927" v="65" actId="20577"/>
          <ac:spMkLst>
            <pc:docMk/>
            <pc:sldMk cId="0" sldId="1240"/>
            <ac:spMk id="8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1:33:59.297" v="68" actId="255"/>
          <ac:spMkLst>
            <pc:docMk/>
            <pc:sldMk cId="0" sldId="1240"/>
            <ac:spMk id="10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1:33:48.940" v="66" actId="255"/>
          <ac:spMkLst>
            <pc:docMk/>
            <pc:sldMk cId="0" sldId="1240"/>
            <ac:spMk id="11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1:35:32.467" v="96" actId="20577"/>
          <ac:spMkLst>
            <pc:docMk/>
            <pc:sldMk cId="0" sldId="1240"/>
            <ac:spMk id="13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1:35:04.954" v="85" actId="1076"/>
          <ac:spMkLst>
            <pc:docMk/>
            <pc:sldMk cId="0" sldId="1240"/>
            <ac:spMk id="14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1:34:48.280" v="82" actId="1076"/>
          <ac:spMkLst>
            <pc:docMk/>
            <pc:sldMk cId="0" sldId="1240"/>
            <ac:spMk id="21" creationId="{00000000-0000-0000-0000-000000000000}"/>
          </ac:spMkLst>
        </pc:spChg>
        <pc:spChg chg="del">
          <ac:chgData name="Youjing Shen" userId="a27a6cbc-e337-40e8-a2f2-921f575d44b6" providerId="ADAL" clId="{77F4AF53-4782-454B-A774-723AF02264DF}" dt="2023-08-21T21:33:01.644" v="47" actId="478"/>
          <ac:spMkLst>
            <pc:docMk/>
            <pc:sldMk cId="0" sldId="1240"/>
            <ac:spMk id="22" creationId="{00000000-0000-0000-0000-000000000000}"/>
          </ac:spMkLst>
        </pc:spChg>
        <pc:spChg chg="del">
          <ac:chgData name="Youjing Shen" userId="a27a6cbc-e337-40e8-a2f2-921f575d44b6" providerId="ADAL" clId="{77F4AF53-4782-454B-A774-723AF02264DF}" dt="2023-08-21T21:33:03.121" v="48" actId="478"/>
          <ac:spMkLst>
            <pc:docMk/>
            <pc:sldMk cId="0" sldId="1240"/>
            <ac:spMk id="23" creationId="{00000000-0000-0000-0000-000000000000}"/>
          </ac:spMkLst>
        </pc:spChg>
      </pc:sldChg>
      <pc:sldChg chg="del">
        <pc:chgData name="Youjing Shen" userId="a27a6cbc-e337-40e8-a2f2-921f575d44b6" providerId="ADAL" clId="{77F4AF53-4782-454B-A774-723AF02264DF}" dt="2023-08-21T21:51:47.339" v="263" actId="2696"/>
        <pc:sldMkLst>
          <pc:docMk/>
          <pc:sldMk cId="0" sldId="1248"/>
        </pc:sldMkLst>
      </pc:sldChg>
      <pc:sldChg chg="del">
        <pc:chgData name="Youjing Shen" userId="a27a6cbc-e337-40e8-a2f2-921f575d44b6" providerId="ADAL" clId="{77F4AF53-4782-454B-A774-723AF02264DF}" dt="2023-08-21T21:51:49.952" v="264" actId="2696"/>
        <pc:sldMkLst>
          <pc:docMk/>
          <pc:sldMk cId="0" sldId="1249"/>
        </pc:sldMkLst>
      </pc:sldChg>
      <pc:sldChg chg="del ord">
        <pc:chgData name="Youjing Shen" userId="a27a6cbc-e337-40e8-a2f2-921f575d44b6" providerId="ADAL" clId="{77F4AF53-4782-454B-A774-723AF02264DF}" dt="2023-08-21T22:17:10.361" v="545" actId="2696"/>
        <pc:sldMkLst>
          <pc:docMk/>
          <pc:sldMk cId="0" sldId="1250"/>
        </pc:sldMkLst>
      </pc:sldChg>
      <pc:sldChg chg="addSp delSp modSp mod ord">
        <pc:chgData name="Youjing Shen" userId="a27a6cbc-e337-40e8-a2f2-921f575d44b6" providerId="ADAL" clId="{77F4AF53-4782-454B-A774-723AF02264DF}" dt="2023-08-24T03:04:17.975" v="2470" actId="790"/>
        <pc:sldMkLst>
          <pc:docMk/>
          <pc:sldMk cId="0" sldId="1252"/>
        </pc:sldMkLst>
        <pc:spChg chg="add mod">
          <ac:chgData name="Youjing Shen" userId="a27a6cbc-e337-40e8-a2f2-921f575d44b6" providerId="ADAL" clId="{77F4AF53-4782-454B-A774-723AF02264DF}" dt="2023-08-22T00:20:07.454" v="1446" actId="20577"/>
          <ac:spMkLst>
            <pc:docMk/>
            <pc:sldMk cId="0" sldId="1252"/>
            <ac:spMk id="2" creationId="{48BF4BD3-6B44-11ED-B8CE-7F3FAD0A8584}"/>
          </ac:spMkLst>
        </pc:spChg>
        <pc:spChg chg="mod">
          <ac:chgData name="Youjing Shen" userId="a27a6cbc-e337-40e8-a2f2-921f575d44b6" providerId="ADAL" clId="{77F4AF53-4782-454B-A774-723AF02264DF}" dt="2023-08-22T00:18:19.315" v="1430" actId="1076"/>
          <ac:spMkLst>
            <pc:docMk/>
            <pc:sldMk cId="0" sldId="1252"/>
            <ac:spMk id="3" creationId="{00000000-0000-0000-0000-000000000000}"/>
          </ac:spMkLst>
        </pc:spChg>
        <pc:spChg chg="add mod">
          <ac:chgData name="Youjing Shen" userId="a27a6cbc-e337-40e8-a2f2-921f575d44b6" providerId="ADAL" clId="{77F4AF53-4782-454B-A774-723AF02264DF}" dt="2023-08-24T03:04:17.975" v="2470" actId="790"/>
          <ac:spMkLst>
            <pc:docMk/>
            <pc:sldMk cId="0" sldId="1252"/>
            <ac:spMk id="4" creationId="{0A943C51-6D4F-D3D1-6DE8-A36FEB925A1D}"/>
          </ac:spMkLst>
        </pc:spChg>
        <pc:spChg chg="mod">
          <ac:chgData name="Youjing Shen" userId="a27a6cbc-e337-40e8-a2f2-921f575d44b6" providerId="ADAL" clId="{77F4AF53-4782-454B-A774-723AF02264DF}" dt="2023-08-22T00:19:54.400" v="1443" actId="207"/>
          <ac:spMkLst>
            <pc:docMk/>
            <pc:sldMk cId="0" sldId="1252"/>
            <ac:spMk id="5" creationId="{00000000-0000-0000-0000-000000000000}"/>
          </ac:spMkLst>
        </pc:spChg>
        <pc:spChg chg="add mod">
          <ac:chgData name="Youjing Shen" userId="a27a6cbc-e337-40e8-a2f2-921f575d44b6" providerId="ADAL" clId="{77F4AF53-4782-454B-A774-723AF02264DF}" dt="2023-08-22T00:19:59.271" v="1444" actId="207"/>
          <ac:spMkLst>
            <pc:docMk/>
            <pc:sldMk cId="0" sldId="1252"/>
            <ac:spMk id="7" creationId="{0BB26FA0-E379-CA3D-BB79-16516C5AA1E8}"/>
          </ac:spMkLst>
        </pc:spChg>
        <pc:spChg chg="del mod">
          <ac:chgData name="Youjing Shen" userId="a27a6cbc-e337-40e8-a2f2-921f575d44b6" providerId="ADAL" clId="{77F4AF53-4782-454B-A774-723AF02264DF}" dt="2023-08-22T00:17:25.089" v="1419"/>
          <ac:spMkLst>
            <pc:docMk/>
            <pc:sldMk cId="0" sldId="1252"/>
            <ac:spMk id="11" creationId="{00000000-0000-0000-0000-000000000000}"/>
          </ac:spMkLst>
        </pc:spChg>
        <pc:spChg chg="del mod">
          <ac:chgData name="Youjing Shen" userId="a27a6cbc-e337-40e8-a2f2-921f575d44b6" providerId="ADAL" clId="{77F4AF53-4782-454B-A774-723AF02264DF}" dt="2023-08-22T00:19:08.628" v="1437" actId="478"/>
          <ac:spMkLst>
            <pc:docMk/>
            <pc:sldMk cId="0" sldId="1252"/>
            <ac:spMk id="32" creationId="{00000000-0000-0000-0000-000000000000}"/>
          </ac:spMkLst>
        </pc:spChg>
        <pc:spChg chg="del">
          <ac:chgData name="Youjing Shen" userId="a27a6cbc-e337-40e8-a2f2-921f575d44b6" providerId="ADAL" clId="{77F4AF53-4782-454B-A774-723AF02264DF}" dt="2023-08-22T00:15:06.370" v="1218" actId="478"/>
          <ac:spMkLst>
            <pc:docMk/>
            <pc:sldMk cId="0" sldId="1252"/>
            <ac:spMk id="35" creationId="{00000000-0000-0000-0000-000000000000}"/>
          </ac:spMkLst>
        </pc:spChg>
        <pc:spChg chg="del">
          <ac:chgData name="Youjing Shen" userId="a27a6cbc-e337-40e8-a2f2-921f575d44b6" providerId="ADAL" clId="{77F4AF53-4782-454B-A774-723AF02264DF}" dt="2023-08-22T00:16:43.023" v="1409" actId="478"/>
          <ac:spMkLst>
            <pc:docMk/>
            <pc:sldMk cId="0" sldId="1252"/>
            <ac:spMk id="37" creationId="{00000000-0000-0000-0000-000000000000}"/>
          </ac:spMkLst>
        </pc:spChg>
        <pc:cxnChg chg="mod">
          <ac:chgData name="Youjing Shen" userId="a27a6cbc-e337-40e8-a2f2-921f575d44b6" providerId="ADAL" clId="{77F4AF53-4782-454B-A774-723AF02264DF}" dt="2023-08-22T00:19:20.767" v="1439" actId="1076"/>
          <ac:cxnSpMkLst>
            <pc:docMk/>
            <pc:sldMk cId="0" sldId="1252"/>
            <ac:cxnSpMk id="36" creationId="{00000000-0000-0000-0000-000000000000}"/>
          </ac:cxnSpMkLst>
        </pc:cxnChg>
        <pc:cxnChg chg="del">
          <ac:chgData name="Youjing Shen" userId="a27a6cbc-e337-40e8-a2f2-921f575d44b6" providerId="ADAL" clId="{77F4AF53-4782-454B-A774-723AF02264DF}" dt="2023-08-22T00:16:45.002" v="1410" actId="478"/>
          <ac:cxnSpMkLst>
            <pc:docMk/>
            <pc:sldMk cId="0" sldId="1252"/>
            <ac:cxnSpMk id="38" creationId="{00000000-0000-0000-0000-000000000000}"/>
          </ac:cxnSpMkLst>
        </pc:cxnChg>
      </pc:sldChg>
      <pc:sldChg chg="del">
        <pc:chgData name="Youjing Shen" userId="a27a6cbc-e337-40e8-a2f2-921f575d44b6" providerId="ADAL" clId="{77F4AF53-4782-454B-A774-723AF02264DF}" dt="2023-08-21T22:16:02.077" v="539" actId="2696"/>
        <pc:sldMkLst>
          <pc:docMk/>
          <pc:sldMk cId="0" sldId="1253"/>
        </pc:sldMkLst>
      </pc:sldChg>
      <pc:sldChg chg="del">
        <pc:chgData name="Youjing Shen" userId="a27a6cbc-e337-40e8-a2f2-921f575d44b6" providerId="ADAL" clId="{77F4AF53-4782-454B-A774-723AF02264DF}" dt="2023-08-21T22:16:19.523" v="543" actId="2696"/>
        <pc:sldMkLst>
          <pc:docMk/>
          <pc:sldMk cId="0" sldId="1254"/>
        </pc:sldMkLst>
      </pc:sldChg>
      <pc:sldChg chg="modSp mod">
        <pc:chgData name="Youjing Shen" userId="a27a6cbc-e337-40e8-a2f2-921f575d44b6" providerId="ADAL" clId="{77F4AF53-4782-454B-A774-723AF02264DF}" dt="2023-08-21T22:24:46.817" v="554" actId="20577"/>
        <pc:sldMkLst>
          <pc:docMk/>
          <pc:sldMk cId="0" sldId="1255"/>
        </pc:sldMkLst>
        <pc:spChg chg="mod">
          <ac:chgData name="Youjing Shen" userId="a27a6cbc-e337-40e8-a2f2-921f575d44b6" providerId="ADAL" clId="{77F4AF53-4782-454B-A774-723AF02264DF}" dt="2023-08-21T22:24:46.817" v="554" actId="20577"/>
          <ac:spMkLst>
            <pc:docMk/>
            <pc:sldMk cId="0" sldId="1255"/>
            <ac:spMk id="4" creationId="{00000000-0000-0000-0000-000000000000}"/>
          </ac:spMkLst>
        </pc:spChg>
      </pc:sldChg>
      <pc:sldChg chg="del">
        <pc:chgData name="Youjing Shen" userId="a27a6cbc-e337-40e8-a2f2-921f575d44b6" providerId="ADAL" clId="{77F4AF53-4782-454B-A774-723AF02264DF}" dt="2023-08-21T22:16:06.881" v="541" actId="2696"/>
        <pc:sldMkLst>
          <pc:docMk/>
          <pc:sldMk cId="0" sldId="1256"/>
        </pc:sldMkLst>
      </pc:sldChg>
      <pc:sldChg chg="del">
        <pc:chgData name="Youjing Shen" userId="a27a6cbc-e337-40e8-a2f2-921f575d44b6" providerId="ADAL" clId="{77F4AF53-4782-454B-A774-723AF02264DF}" dt="2023-08-21T22:15:59.242" v="538" actId="2696"/>
        <pc:sldMkLst>
          <pc:docMk/>
          <pc:sldMk cId="0" sldId="1257"/>
        </pc:sldMkLst>
      </pc:sldChg>
      <pc:sldChg chg="addSp delSp modSp mod">
        <pc:chgData name="Youjing Shen" userId="a27a6cbc-e337-40e8-a2f2-921f575d44b6" providerId="ADAL" clId="{77F4AF53-4782-454B-A774-723AF02264DF}" dt="2023-08-24T03:01:44.740" v="2468" actId="27636"/>
        <pc:sldMkLst>
          <pc:docMk/>
          <pc:sldMk cId="0" sldId="1258"/>
        </pc:sldMkLst>
        <pc:spChg chg="del">
          <ac:chgData name="Youjing Shen" userId="a27a6cbc-e337-40e8-a2f2-921f575d44b6" providerId="ADAL" clId="{77F4AF53-4782-454B-A774-723AF02264DF}" dt="2023-08-22T00:21:21.070" v="1448" actId="478"/>
          <ac:spMkLst>
            <pc:docMk/>
            <pc:sldMk cId="0" sldId="1258"/>
            <ac:spMk id="2" creationId="{71A7FD68-D5E5-A591-53AC-5A67C05A7211}"/>
          </ac:spMkLst>
        </pc:spChg>
        <pc:spChg chg="mod">
          <ac:chgData name="Youjing Shen" userId="a27a6cbc-e337-40e8-a2f2-921f575d44b6" providerId="ADAL" clId="{77F4AF53-4782-454B-A774-723AF02264DF}" dt="2023-08-22T00:46:17.605" v="1920" actId="1076"/>
          <ac:spMkLst>
            <pc:docMk/>
            <pc:sldMk cId="0" sldId="1258"/>
            <ac:spMk id="3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4T03:01:44.740" v="2468" actId="27636"/>
          <ac:spMkLst>
            <pc:docMk/>
            <pc:sldMk cId="0" sldId="1258"/>
            <ac:spMk id="4" creationId="{00000000-0000-0000-0000-000000000000}"/>
          </ac:spMkLst>
        </pc:spChg>
        <pc:spChg chg="add del mod">
          <ac:chgData name="Youjing Shen" userId="a27a6cbc-e337-40e8-a2f2-921f575d44b6" providerId="ADAL" clId="{77F4AF53-4782-454B-A774-723AF02264DF}" dt="2023-08-24T02:59:46.131" v="2418" actId="478"/>
          <ac:spMkLst>
            <pc:docMk/>
            <pc:sldMk cId="0" sldId="1258"/>
            <ac:spMk id="10" creationId="{31BB7A4A-C5D7-9809-275E-4B1DD71B5158}"/>
          </ac:spMkLst>
        </pc:spChg>
      </pc:sldChg>
      <pc:sldChg chg="delSp modSp mod">
        <pc:chgData name="Youjing Shen" userId="a27a6cbc-e337-40e8-a2f2-921f575d44b6" providerId="ADAL" clId="{77F4AF53-4782-454B-A774-723AF02264DF}" dt="2023-08-24T03:01:55.896" v="2469" actId="1076"/>
        <pc:sldMkLst>
          <pc:docMk/>
          <pc:sldMk cId="0" sldId="1259"/>
        </pc:sldMkLst>
        <pc:spChg chg="del mod">
          <ac:chgData name="Youjing Shen" userId="a27a6cbc-e337-40e8-a2f2-921f575d44b6" providerId="ADAL" clId="{77F4AF53-4782-454B-A774-723AF02264DF}" dt="2023-08-24T02:59:09.625" v="2401" actId="21"/>
          <ac:spMkLst>
            <pc:docMk/>
            <pc:sldMk cId="0" sldId="1259"/>
            <ac:spMk id="4" creationId="{73FCCE24-0667-E565-B935-1CF735997343}"/>
          </ac:spMkLst>
        </pc:spChg>
        <pc:spChg chg="mod">
          <ac:chgData name="Youjing Shen" userId="a27a6cbc-e337-40e8-a2f2-921f575d44b6" providerId="ADAL" clId="{77F4AF53-4782-454B-A774-723AF02264DF}" dt="2023-08-24T02:58:36.349" v="2394" actId="14100"/>
          <ac:spMkLst>
            <pc:docMk/>
            <pc:sldMk cId="0" sldId="1259"/>
            <ac:spMk id="9" creationId="{00000000-0000-0000-0000-000000000000}"/>
          </ac:spMkLst>
        </pc:spChg>
        <pc:picChg chg="mod">
          <ac:chgData name="Youjing Shen" userId="a27a6cbc-e337-40e8-a2f2-921f575d44b6" providerId="ADAL" clId="{77F4AF53-4782-454B-A774-723AF02264DF}" dt="2023-08-24T03:01:55.896" v="2469" actId="1076"/>
          <ac:picMkLst>
            <pc:docMk/>
            <pc:sldMk cId="0" sldId="1259"/>
            <ac:picMk id="2" creationId="{2605C505-B9D1-8C49-E568-67372213BC65}"/>
          </ac:picMkLst>
        </pc:picChg>
        <pc:picChg chg="mod">
          <ac:chgData name="Youjing Shen" userId="a27a6cbc-e337-40e8-a2f2-921f575d44b6" providerId="ADAL" clId="{77F4AF53-4782-454B-A774-723AF02264DF}" dt="2023-08-21T22:36:01.803" v="596" actId="1076"/>
          <ac:picMkLst>
            <pc:docMk/>
            <pc:sldMk cId="0" sldId="1259"/>
            <ac:picMk id="2" creationId="{61B8CAFA-5D98-9404-68B9-9F2325C6805A}"/>
          </ac:picMkLst>
        </pc:picChg>
      </pc:sldChg>
      <pc:sldChg chg="del">
        <pc:chgData name="Youjing Shen" userId="a27a6cbc-e337-40e8-a2f2-921f575d44b6" providerId="ADAL" clId="{77F4AF53-4782-454B-A774-723AF02264DF}" dt="2023-08-21T22:15:54.044" v="536" actId="2696"/>
        <pc:sldMkLst>
          <pc:docMk/>
          <pc:sldMk cId="0" sldId="1260"/>
        </pc:sldMkLst>
      </pc:sldChg>
      <pc:sldChg chg="modSp mod">
        <pc:chgData name="Youjing Shen" userId="a27a6cbc-e337-40e8-a2f2-921f575d44b6" providerId="ADAL" clId="{77F4AF53-4782-454B-A774-723AF02264DF}" dt="2023-08-22T00:46:10.032" v="1919" actId="1076"/>
        <pc:sldMkLst>
          <pc:docMk/>
          <pc:sldMk cId="0" sldId="1261"/>
        </pc:sldMkLst>
        <pc:spChg chg="mod">
          <ac:chgData name="Youjing Shen" userId="a27a6cbc-e337-40e8-a2f2-921f575d44b6" providerId="ADAL" clId="{77F4AF53-4782-454B-A774-723AF02264DF}" dt="2023-08-22T00:46:10.032" v="1919" actId="1076"/>
          <ac:spMkLst>
            <pc:docMk/>
            <pc:sldMk cId="0" sldId="1261"/>
            <ac:spMk id="3" creationId="{00000000-0000-0000-0000-000000000000}"/>
          </ac:spMkLst>
        </pc:spChg>
      </pc:sldChg>
      <pc:sldChg chg="modSp mod">
        <pc:chgData name="Youjing Shen" userId="a27a6cbc-e337-40e8-a2f2-921f575d44b6" providerId="ADAL" clId="{77F4AF53-4782-454B-A774-723AF02264DF}" dt="2023-08-22T00:46:03.880" v="1918" actId="1076"/>
        <pc:sldMkLst>
          <pc:docMk/>
          <pc:sldMk cId="0" sldId="1262"/>
        </pc:sldMkLst>
        <pc:spChg chg="mod">
          <ac:chgData name="Youjing Shen" userId="a27a6cbc-e337-40e8-a2f2-921f575d44b6" providerId="ADAL" clId="{77F4AF53-4782-454B-A774-723AF02264DF}" dt="2023-08-22T00:45:59.852" v="1917" actId="1076"/>
          <ac:spMkLst>
            <pc:docMk/>
            <pc:sldMk cId="0" sldId="1262"/>
            <ac:spMk id="3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2T00:46:03.880" v="1918" actId="1076"/>
          <ac:spMkLst>
            <pc:docMk/>
            <pc:sldMk cId="0" sldId="1262"/>
            <ac:spMk id="11" creationId="{00000000-0000-0000-0000-000000000000}"/>
          </ac:spMkLst>
        </pc:spChg>
        <pc:grpChg chg="mod">
          <ac:chgData name="Youjing Shen" userId="a27a6cbc-e337-40e8-a2f2-921f575d44b6" providerId="ADAL" clId="{77F4AF53-4782-454B-A774-723AF02264DF}" dt="2023-08-22T00:42:22.271" v="1709" actId="1076"/>
          <ac:grpSpMkLst>
            <pc:docMk/>
            <pc:sldMk cId="0" sldId="1262"/>
            <ac:grpSpMk id="5" creationId="{00000000-0000-0000-0000-000000000000}"/>
          </ac:grpSpMkLst>
        </pc:grpChg>
      </pc:sldChg>
      <pc:sldChg chg="delSp modSp del mod ord">
        <pc:chgData name="Youjing Shen" userId="a27a6cbc-e337-40e8-a2f2-921f575d44b6" providerId="ADAL" clId="{77F4AF53-4782-454B-A774-723AF02264DF}" dt="2023-08-22T00:05:07.593" v="794" actId="2696"/>
        <pc:sldMkLst>
          <pc:docMk/>
          <pc:sldMk cId="0" sldId="1263"/>
        </pc:sldMkLst>
        <pc:spChg chg="del">
          <ac:chgData name="Youjing Shen" userId="a27a6cbc-e337-40e8-a2f2-921f575d44b6" providerId="ADAL" clId="{77F4AF53-4782-454B-A774-723AF02264DF}" dt="2023-08-21T21:53:53.942" v="291" actId="478"/>
          <ac:spMkLst>
            <pc:docMk/>
            <pc:sldMk cId="0" sldId="1263"/>
            <ac:spMk id="6" creationId="{00000000-0000-0000-0000-000000000000}"/>
          </ac:spMkLst>
        </pc:spChg>
        <pc:spChg chg="del mod">
          <ac:chgData name="Youjing Shen" userId="a27a6cbc-e337-40e8-a2f2-921f575d44b6" providerId="ADAL" clId="{77F4AF53-4782-454B-A774-723AF02264DF}" dt="2023-08-21T21:54:53.897" v="332" actId="478"/>
          <ac:spMkLst>
            <pc:docMk/>
            <pc:sldMk cId="0" sldId="1263"/>
            <ac:spMk id="7" creationId="{00000000-0000-0000-0000-000000000000}"/>
          </ac:spMkLst>
        </pc:spChg>
        <pc:spChg chg="del">
          <ac:chgData name="Youjing Shen" userId="a27a6cbc-e337-40e8-a2f2-921f575d44b6" providerId="ADAL" clId="{77F4AF53-4782-454B-A774-723AF02264DF}" dt="2023-08-21T21:53:52.064" v="290" actId="478"/>
          <ac:spMkLst>
            <pc:docMk/>
            <pc:sldMk cId="0" sldId="1263"/>
            <ac:spMk id="8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2:29:43.817" v="589" actId="20577"/>
          <ac:spMkLst>
            <pc:docMk/>
            <pc:sldMk cId="0" sldId="1263"/>
            <ac:spMk id="10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2:17:52.691" v="551" actId="1076"/>
          <ac:spMkLst>
            <pc:docMk/>
            <pc:sldMk cId="0" sldId="1263"/>
            <ac:spMk id="11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2:17:55.010" v="552" actId="1076"/>
          <ac:spMkLst>
            <pc:docMk/>
            <pc:sldMk cId="0" sldId="1263"/>
            <ac:spMk id="12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1:55:48.004" v="346" actId="1076"/>
          <ac:spMkLst>
            <pc:docMk/>
            <pc:sldMk cId="0" sldId="1263"/>
            <ac:spMk id="13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1:54:35.822" v="304" actId="1076"/>
          <ac:spMkLst>
            <pc:docMk/>
            <pc:sldMk cId="0" sldId="1263"/>
            <ac:spMk id="14" creationId="{00000000-0000-0000-0000-000000000000}"/>
          </ac:spMkLst>
        </pc:spChg>
        <pc:spChg chg="mod">
          <ac:chgData name="Youjing Shen" userId="a27a6cbc-e337-40e8-a2f2-921f575d44b6" providerId="ADAL" clId="{77F4AF53-4782-454B-A774-723AF02264DF}" dt="2023-08-21T22:17:31.084" v="546" actId="1076"/>
          <ac:spMkLst>
            <pc:docMk/>
            <pc:sldMk cId="0" sldId="1263"/>
            <ac:spMk id="15" creationId="{00000000-0000-0000-0000-000000000000}"/>
          </ac:spMkLst>
        </pc:spChg>
        <pc:graphicFrameChg chg="del">
          <ac:chgData name="Youjing Shen" userId="a27a6cbc-e337-40e8-a2f2-921f575d44b6" providerId="ADAL" clId="{77F4AF53-4782-454B-A774-723AF02264DF}" dt="2023-08-21T21:54:01.768" v="294" actId="478"/>
          <ac:graphicFrameMkLst>
            <pc:docMk/>
            <pc:sldMk cId="0" sldId="1263"/>
            <ac:graphicFrameMk id="9" creationId="{00000000-0000-0000-0000-000000000000}"/>
          </ac:graphicFrameMkLst>
        </pc:graphicFrameChg>
      </pc:sldChg>
      <pc:sldChg chg="del">
        <pc:chgData name="Youjing Shen" userId="a27a6cbc-e337-40e8-a2f2-921f575d44b6" providerId="ADAL" clId="{77F4AF53-4782-454B-A774-723AF02264DF}" dt="2023-08-21T22:16:17.865" v="542" actId="2696"/>
        <pc:sldMkLst>
          <pc:docMk/>
          <pc:sldMk cId="0" sldId="1264"/>
        </pc:sldMkLst>
      </pc:sldChg>
      <pc:sldChg chg="modSp mod">
        <pc:chgData name="Youjing Shen" userId="a27a6cbc-e337-40e8-a2f2-921f575d44b6" providerId="ADAL" clId="{77F4AF53-4782-454B-A774-723AF02264DF}" dt="2023-08-22T00:45:50.208" v="1916" actId="1076"/>
        <pc:sldMkLst>
          <pc:docMk/>
          <pc:sldMk cId="0" sldId="1265"/>
        </pc:sldMkLst>
        <pc:spChg chg="mod">
          <ac:chgData name="Youjing Shen" userId="a27a6cbc-e337-40e8-a2f2-921f575d44b6" providerId="ADAL" clId="{77F4AF53-4782-454B-A774-723AF02264DF}" dt="2023-08-22T00:45:50.208" v="1916" actId="1076"/>
          <ac:spMkLst>
            <pc:docMk/>
            <pc:sldMk cId="0" sldId="1265"/>
            <ac:spMk id="3" creationId="{00000000-0000-0000-0000-000000000000}"/>
          </ac:spMkLst>
        </pc:spChg>
      </pc:sldChg>
      <pc:sldChg chg="del">
        <pc:chgData name="Youjing Shen" userId="a27a6cbc-e337-40e8-a2f2-921f575d44b6" providerId="ADAL" clId="{77F4AF53-4782-454B-A774-723AF02264DF}" dt="2023-08-21T21:55:54.100" v="347" actId="2696"/>
        <pc:sldMkLst>
          <pc:docMk/>
          <pc:sldMk cId="0" sldId="1266"/>
        </pc:sldMkLst>
      </pc:sldChg>
      <pc:sldChg chg="modSp mod">
        <pc:chgData name="Youjing Shen" userId="a27a6cbc-e337-40e8-a2f2-921f575d44b6" providerId="ADAL" clId="{77F4AF53-4782-454B-A774-723AF02264DF}" dt="2023-08-22T00:49:10.522" v="1923" actId="207"/>
        <pc:sldMkLst>
          <pc:docMk/>
          <pc:sldMk cId="710494562" sldId="1267"/>
        </pc:sldMkLst>
        <pc:spChg chg="mod">
          <ac:chgData name="Youjing Shen" userId="a27a6cbc-e337-40e8-a2f2-921f575d44b6" providerId="ADAL" clId="{77F4AF53-4782-454B-A774-723AF02264DF}" dt="2023-08-22T00:49:10.522" v="1923" actId="207"/>
          <ac:spMkLst>
            <pc:docMk/>
            <pc:sldMk cId="710494562" sldId="1267"/>
            <ac:spMk id="3" creationId="{00000000-0000-0000-0000-000000000000}"/>
          </ac:spMkLst>
        </pc:spChg>
      </pc:sldChg>
      <pc:sldChg chg="addSp delSp modSp new mod setBg">
        <pc:chgData name="Youjing Shen" userId="a27a6cbc-e337-40e8-a2f2-921f575d44b6" providerId="ADAL" clId="{77F4AF53-4782-454B-A774-723AF02264DF}" dt="2023-08-24T02:53:06.406" v="2378" actId="14100"/>
        <pc:sldMkLst>
          <pc:docMk/>
          <pc:sldMk cId="477585311" sldId="1268"/>
        </pc:sldMkLst>
        <pc:spChg chg="add mod">
          <ac:chgData name="Youjing Shen" userId="a27a6cbc-e337-40e8-a2f2-921f575d44b6" providerId="ADAL" clId="{77F4AF53-4782-454B-A774-723AF02264DF}" dt="2023-08-22T00:44:51.105" v="1906" actId="207"/>
          <ac:spMkLst>
            <pc:docMk/>
            <pc:sldMk cId="477585311" sldId="1268"/>
            <ac:spMk id="5" creationId="{A2CE4AB5-A6F0-DC5A-687B-AE86F6D3F4DF}"/>
          </ac:spMkLst>
        </pc:spChg>
        <pc:spChg chg="add del mod">
          <ac:chgData name="Youjing Shen" userId="a27a6cbc-e337-40e8-a2f2-921f575d44b6" providerId="ADAL" clId="{77F4AF53-4782-454B-A774-723AF02264DF}" dt="2023-08-22T00:42:37.460" v="1710" actId="478"/>
          <ac:spMkLst>
            <pc:docMk/>
            <pc:sldMk cId="477585311" sldId="1268"/>
            <ac:spMk id="6" creationId="{86A73601-FEE5-DE76-D1E6-FB851E2D121F}"/>
          </ac:spMkLst>
        </pc:spChg>
        <pc:spChg chg="add mod">
          <ac:chgData name="Youjing Shen" userId="a27a6cbc-e337-40e8-a2f2-921f575d44b6" providerId="ADAL" clId="{77F4AF53-4782-454B-A774-723AF02264DF}" dt="2023-08-24T02:47:54.159" v="2348" actId="1076"/>
          <ac:spMkLst>
            <pc:docMk/>
            <pc:sldMk cId="477585311" sldId="1268"/>
            <ac:spMk id="7" creationId="{B25B92A8-3C36-1896-EDC2-A4076A8922A3}"/>
          </ac:spMkLst>
        </pc:spChg>
        <pc:spChg chg="add mod">
          <ac:chgData name="Youjing Shen" userId="a27a6cbc-e337-40e8-a2f2-921f575d44b6" providerId="ADAL" clId="{77F4AF53-4782-454B-A774-723AF02264DF}" dt="2023-08-22T00:45:25.539" v="1913" actId="1076"/>
          <ac:spMkLst>
            <pc:docMk/>
            <pc:sldMk cId="477585311" sldId="1268"/>
            <ac:spMk id="10" creationId="{514F139B-B7F6-D734-2835-D0A9F1F9B385}"/>
          </ac:spMkLst>
        </pc:spChg>
        <pc:spChg chg="add mod">
          <ac:chgData name="Youjing Shen" userId="a27a6cbc-e337-40e8-a2f2-921f575d44b6" providerId="ADAL" clId="{77F4AF53-4782-454B-A774-723AF02264DF}" dt="2023-08-22T00:45:18.167" v="1911" actId="1076"/>
          <ac:spMkLst>
            <pc:docMk/>
            <pc:sldMk cId="477585311" sldId="1268"/>
            <ac:spMk id="11" creationId="{15EF5A88-7437-AD47-21AD-1D36EE7F4198}"/>
          </ac:spMkLst>
        </pc:spChg>
        <pc:spChg chg="add del mod">
          <ac:chgData name="Youjing Shen" userId="a27a6cbc-e337-40e8-a2f2-921f575d44b6" providerId="ADAL" clId="{77F4AF53-4782-454B-A774-723AF02264DF}" dt="2023-08-22T00:42:38.916" v="1711" actId="478"/>
          <ac:spMkLst>
            <pc:docMk/>
            <pc:sldMk cId="477585311" sldId="1268"/>
            <ac:spMk id="12" creationId="{D9272832-634F-0364-7AF1-8E8338AC819D}"/>
          </ac:spMkLst>
        </pc:spChg>
        <pc:spChg chg="mod">
          <ac:chgData name="Youjing Shen" userId="a27a6cbc-e337-40e8-a2f2-921f575d44b6" providerId="ADAL" clId="{77F4AF53-4782-454B-A774-723AF02264DF}" dt="2023-08-22T00:42:39.971" v="1712"/>
          <ac:spMkLst>
            <pc:docMk/>
            <pc:sldMk cId="477585311" sldId="1268"/>
            <ac:spMk id="14" creationId="{3CBFE46A-024E-F41D-018A-1131E421B716}"/>
          </ac:spMkLst>
        </pc:spChg>
        <pc:spChg chg="mod">
          <ac:chgData name="Youjing Shen" userId="a27a6cbc-e337-40e8-a2f2-921f575d44b6" providerId="ADAL" clId="{77F4AF53-4782-454B-A774-723AF02264DF}" dt="2023-08-22T00:42:39.971" v="1712"/>
          <ac:spMkLst>
            <pc:docMk/>
            <pc:sldMk cId="477585311" sldId="1268"/>
            <ac:spMk id="15" creationId="{1C6C8347-2568-B7C4-6AEB-DD2F6B441F3E}"/>
          </ac:spMkLst>
        </pc:spChg>
        <pc:spChg chg="add del mod">
          <ac:chgData name="Youjing Shen" userId="a27a6cbc-e337-40e8-a2f2-921f575d44b6" providerId="ADAL" clId="{77F4AF53-4782-454B-A774-723AF02264DF}" dt="2023-08-24T02:47:30.741" v="2340" actId="478"/>
          <ac:spMkLst>
            <pc:docMk/>
            <pc:sldMk cId="477585311" sldId="1268"/>
            <ac:spMk id="17" creationId="{8CB10E53-F502-5336-3A5B-10906C2E2B36}"/>
          </ac:spMkLst>
        </pc:spChg>
        <pc:spChg chg="add del mod">
          <ac:chgData name="Youjing Shen" userId="a27a6cbc-e337-40e8-a2f2-921f575d44b6" providerId="ADAL" clId="{77F4AF53-4782-454B-A774-723AF02264DF}" dt="2023-08-24T02:47:32.988" v="2342" actId="478"/>
          <ac:spMkLst>
            <pc:docMk/>
            <pc:sldMk cId="477585311" sldId="1268"/>
            <ac:spMk id="19" creationId="{FBC84C22-E9F8-A570-16D5-D60D642AD391}"/>
          </ac:spMkLst>
        </pc:spChg>
        <pc:spChg chg="add del mod">
          <ac:chgData name="Youjing Shen" userId="a27a6cbc-e337-40e8-a2f2-921f575d44b6" providerId="ADAL" clId="{77F4AF53-4782-454B-A774-723AF02264DF}" dt="2023-08-24T02:47:34.335" v="2343" actId="478"/>
          <ac:spMkLst>
            <pc:docMk/>
            <pc:sldMk cId="477585311" sldId="1268"/>
            <ac:spMk id="20" creationId="{1954621E-8037-4F76-FCCC-187D824C2B45}"/>
          </ac:spMkLst>
        </pc:spChg>
        <pc:spChg chg="add del mod">
          <ac:chgData name="Youjing Shen" userId="a27a6cbc-e337-40e8-a2f2-921f575d44b6" providerId="ADAL" clId="{77F4AF53-4782-454B-A774-723AF02264DF}" dt="2023-08-24T02:47:37.114" v="2345" actId="478"/>
          <ac:spMkLst>
            <pc:docMk/>
            <pc:sldMk cId="477585311" sldId="1268"/>
            <ac:spMk id="22" creationId="{CF16BDB2-B480-C69A-5ED5-1B01A0425A47}"/>
          </ac:spMkLst>
        </pc:spChg>
        <pc:spChg chg="add del mod">
          <ac:chgData name="Youjing Shen" userId="a27a6cbc-e337-40e8-a2f2-921f575d44b6" providerId="ADAL" clId="{77F4AF53-4782-454B-A774-723AF02264DF}" dt="2023-08-24T02:47:41.048" v="2346" actId="478"/>
          <ac:spMkLst>
            <pc:docMk/>
            <pc:sldMk cId="477585311" sldId="1268"/>
            <ac:spMk id="23" creationId="{B58F626B-1BA0-F75D-F4E6-3081C78D69C6}"/>
          </ac:spMkLst>
        </pc:spChg>
        <pc:grpChg chg="add mod">
          <ac:chgData name="Youjing Shen" userId="a27a6cbc-e337-40e8-a2f2-921f575d44b6" providerId="ADAL" clId="{77F4AF53-4782-454B-A774-723AF02264DF}" dt="2023-08-24T02:50:21.152" v="2359" actId="1076"/>
          <ac:grpSpMkLst>
            <pc:docMk/>
            <pc:sldMk cId="477585311" sldId="1268"/>
            <ac:grpSpMk id="13" creationId="{F74BD4F0-9BD4-CEDB-5A63-681395F64155}"/>
          </ac:grpSpMkLst>
        </pc:grpChg>
        <pc:picChg chg="add del mod">
          <ac:chgData name="Youjing Shen" userId="a27a6cbc-e337-40e8-a2f2-921f575d44b6" providerId="ADAL" clId="{77F4AF53-4782-454B-A774-723AF02264DF}" dt="2023-08-21T22:09:47.041" v="414" actId="478"/>
          <ac:picMkLst>
            <pc:docMk/>
            <pc:sldMk cId="477585311" sldId="1268"/>
            <ac:picMk id="2" creationId="{1A1F904F-C874-B416-89BD-D22AD81D9674}"/>
          </ac:picMkLst>
        </pc:picChg>
        <pc:picChg chg="add del mod">
          <ac:chgData name="Youjing Shen" userId="a27a6cbc-e337-40e8-a2f2-921f575d44b6" providerId="ADAL" clId="{77F4AF53-4782-454B-A774-723AF02264DF}" dt="2023-08-22T00:35:35.011" v="1708" actId="478"/>
          <ac:picMkLst>
            <pc:docMk/>
            <pc:sldMk cId="477585311" sldId="1268"/>
            <ac:picMk id="3" creationId="{5A9D068A-6A3A-ECFB-9CC1-4D6B09E40E4A}"/>
          </ac:picMkLst>
        </pc:picChg>
        <pc:picChg chg="add mod">
          <ac:chgData name="Youjing Shen" userId="a27a6cbc-e337-40e8-a2f2-921f575d44b6" providerId="ADAL" clId="{77F4AF53-4782-454B-A774-723AF02264DF}" dt="2023-08-22T00:45:29.329" v="1914" actId="1076"/>
          <ac:picMkLst>
            <pc:docMk/>
            <pc:sldMk cId="477585311" sldId="1268"/>
            <ac:picMk id="4" creationId="{75F81795-011F-F078-734F-29B6033F4184}"/>
          </ac:picMkLst>
        </pc:picChg>
        <pc:picChg chg="add mod">
          <ac:chgData name="Youjing Shen" userId="a27a6cbc-e337-40e8-a2f2-921f575d44b6" providerId="ADAL" clId="{77F4AF53-4782-454B-A774-723AF02264DF}" dt="2023-08-22T00:45:21.626" v="1912" actId="1076"/>
          <ac:picMkLst>
            <pc:docMk/>
            <pc:sldMk cId="477585311" sldId="1268"/>
            <ac:picMk id="8" creationId="{CF837373-36B1-351D-EC28-D852556D4191}"/>
          </ac:picMkLst>
        </pc:picChg>
        <pc:picChg chg="add mod">
          <ac:chgData name="Youjing Shen" userId="a27a6cbc-e337-40e8-a2f2-921f575d44b6" providerId="ADAL" clId="{77F4AF53-4782-454B-A774-723AF02264DF}" dt="2023-08-22T00:45:14.860" v="1910" actId="1076"/>
          <ac:picMkLst>
            <pc:docMk/>
            <pc:sldMk cId="477585311" sldId="1268"/>
            <ac:picMk id="9" creationId="{AFD03408-860C-4709-300B-583047721F98}"/>
          </ac:picMkLst>
        </pc:picChg>
        <pc:picChg chg="add del mod">
          <ac:chgData name="Youjing Shen" userId="a27a6cbc-e337-40e8-a2f2-921f575d44b6" providerId="ADAL" clId="{77F4AF53-4782-454B-A774-723AF02264DF}" dt="2023-08-24T02:47:29.065" v="2339" actId="478"/>
          <ac:picMkLst>
            <pc:docMk/>
            <pc:sldMk cId="477585311" sldId="1268"/>
            <ac:picMk id="16" creationId="{B0B45BFB-780B-92FC-BA5C-1728269A9368}"/>
          </ac:picMkLst>
        </pc:picChg>
        <pc:picChg chg="add del mod">
          <ac:chgData name="Youjing Shen" userId="a27a6cbc-e337-40e8-a2f2-921f575d44b6" providerId="ADAL" clId="{77F4AF53-4782-454B-A774-723AF02264DF}" dt="2023-08-24T02:47:31.584" v="2341" actId="478"/>
          <ac:picMkLst>
            <pc:docMk/>
            <pc:sldMk cId="477585311" sldId="1268"/>
            <ac:picMk id="18" creationId="{185AEA9D-C417-8A1A-BCC2-08F37AE6AD0B}"/>
          </ac:picMkLst>
        </pc:picChg>
        <pc:picChg chg="add del mod">
          <ac:chgData name="Youjing Shen" userId="a27a6cbc-e337-40e8-a2f2-921f575d44b6" providerId="ADAL" clId="{77F4AF53-4782-454B-A774-723AF02264DF}" dt="2023-08-24T02:47:35.306" v="2344" actId="478"/>
          <ac:picMkLst>
            <pc:docMk/>
            <pc:sldMk cId="477585311" sldId="1268"/>
            <ac:picMk id="21" creationId="{6C64942D-E7EF-2894-B4B8-3BAFDEB512C6}"/>
          </ac:picMkLst>
        </pc:picChg>
        <pc:picChg chg="add mod">
          <ac:chgData name="Youjing Shen" userId="a27a6cbc-e337-40e8-a2f2-921f575d44b6" providerId="ADAL" clId="{77F4AF53-4782-454B-A774-723AF02264DF}" dt="2023-08-24T02:50:13.130" v="2357" actId="1076"/>
          <ac:picMkLst>
            <pc:docMk/>
            <pc:sldMk cId="477585311" sldId="1268"/>
            <ac:picMk id="24" creationId="{506EA54E-A75E-3E04-AFB7-E551744C74A0}"/>
          </ac:picMkLst>
        </pc:picChg>
        <pc:picChg chg="add mod">
          <ac:chgData name="Youjing Shen" userId="a27a6cbc-e337-40e8-a2f2-921f575d44b6" providerId="ADAL" clId="{77F4AF53-4782-454B-A774-723AF02264DF}" dt="2023-08-24T02:50:13.130" v="2357" actId="1076"/>
          <ac:picMkLst>
            <pc:docMk/>
            <pc:sldMk cId="477585311" sldId="1268"/>
            <ac:picMk id="25" creationId="{336400EC-6719-459B-6ABE-6BA67FE77588}"/>
          </ac:picMkLst>
        </pc:picChg>
        <pc:picChg chg="add mod">
          <ac:chgData name="Youjing Shen" userId="a27a6cbc-e337-40e8-a2f2-921f575d44b6" providerId="ADAL" clId="{77F4AF53-4782-454B-A774-723AF02264DF}" dt="2023-08-24T02:50:13.130" v="2357" actId="1076"/>
          <ac:picMkLst>
            <pc:docMk/>
            <pc:sldMk cId="477585311" sldId="1268"/>
            <ac:picMk id="26" creationId="{D77590B2-954F-2446-0D68-7E011AC56887}"/>
          </ac:picMkLst>
        </pc:picChg>
        <pc:picChg chg="add mod">
          <ac:chgData name="Youjing Shen" userId="a27a6cbc-e337-40e8-a2f2-921f575d44b6" providerId="ADAL" clId="{77F4AF53-4782-454B-A774-723AF02264DF}" dt="2023-08-24T02:50:13.130" v="2357" actId="1076"/>
          <ac:picMkLst>
            <pc:docMk/>
            <pc:sldMk cId="477585311" sldId="1268"/>
            <ac:picMk id="27" creationId="{A9E20015-0492-FBB3-F2DB-AD1D81933018}"/>
          </ac:picMkLst>
        </pc:picChg>
        <pc:picChg chg="add mod">
          <ac:chgData name="Youjing Shen" userId="a27a6cbc-e337-40e8-a2f2-921f575d44b6" providerId="ADAL" clId="{77F4AF53-4782-454B-A774-723AF02264DF}" dt="2023-08-24T02:50:33.588" v="2361" actId="1076"/>
          <ac:picMkLst>
            <pc:docMk/>
            <pc:sldMk cId="477585311" sldId="1268"/>
            <ac:picMk id="28" creationId="{ECDF8BD8-A1D8-1D49-F051-3E61EB843FBE}"/>
          </ac:picMkLst>
        </pc:picChg>
        <pc:picChg chg="add mod">
          <ac:chgData name="Youjing Shen" userId="a27a6cbc-e337-40e8-a2f2-921f575d44b6" providerId="ADAL" clId="{77F4AF53-4782-454B-A774-723AF02264DF}" dt="2023-08-24T02:50:41.538" v="2363" actId="1076"/>
          <ac:picMkLst>
            <pc:docMk/>
            <pc:sldMk cId="477585311" sldId="1268"/>
            <ac:picMk id="29" creationId="{0C912F78-C214-DFD6-166F-C5728E41AF4C}"/>
          </ac:picMkLst>
        </pc:picChg>
        <pc:picChg chg="add mod">
          <ac:chgData name="Youjing Shen" userId="a27a6cbc-e337-40e8-a2f2-921f575d44b6" providerId="ADAL" clId="{77F4AF53-4782-454B-A774-723AF02264DF}" dt="2023-08-24T02:50:46.621" v="2365" actId="1076"/>
          <ac:picMkLst>
            <pc:docMk/>
            <pc:sldMk cId="477585311" sldId="1268"/>
            <ac:picMk id="30" creationId="{17F5D8EF-A560-466D-5FB4-E070815FA56A}"/>
          </ac:picMkLst>
        </pc:picChg>
        <pc:picChg chg="add mod">
          <ac:chgData name="Youjing Shen" userId="a27a6cbc-e337-40e8-a2f2-921f575d44b6" providerId="ADAL" clId="{77F4AF53-4782-454B-A774-723AF02264DF}" dt="2023-08-24T02:50:54.892" v="2366" actId="1076"/>
          <ac:picMkLst>
            <pc:docMk/>
            <pc:sldMk cId="477585311" sldId="1268"/>
            <ac:picMk id="31" creationId="{B6046C27-2A57-A833-119A-E704EA99ABB6}"/>
          </ac:picMkLst>
        </pc:picChg>
        <pc:picChg chg="add mod">
          <ac:chgData name="Youjing Shen" userId="a27a6cbc-e337-40e8-a2f2-921f575d44b6" providerId="ADAL" clId="{77F4AF53-4782-454B-A774-723AF02264DF}" dt="2023-08-24T02:50:58.990" v="2367" actId="1076"/>
          <ac:picMkLst>
            <pc:docMk/>
            <pc:sldMk cId="477585311" sldId="1268"/>
            <ac:picMk id="32" creationId="{21545595-6D36-8DA3-3DDF-E338AE746CE1}"/>
          </ac:picMkLst>
        </pc:picChg>
        <pc:picChg chg="add mod">
          <ac:chgData name="Youjing Shen" userId="a27a6cbc-e337-40e8-a2f2-921f575d44b6" providerId="ADAL" clId="{77F4AF53-4782-454B-A774-723AF02264DF}" dt="2023-08-24T02:51:01.448" v="2368" actId="1076"/>
          <ac:picMkLst>
            <pc:docMk/>
            <pc:sldMk cId="477585311" sldId="1268"/>
            <ac:picMk id="33" creationId="{C6672F27-6709-6774-D228-2869133DDB7C}"/>
          </ac:picMkLst>
        </pc:picChg>
        <pc:cxnChg chg="add mod">
          <ac:chgData name="Youjing Shen" userId="a27a6cbc-e337-40e8-a2f2-921f575d44b6" providerId="ADAL" clId="{77F4AF53-4782-454B-A774-723AF02264DF}" dt="2023-08-24T02:51:36.141" v="2371" actId="692"/>
          <ac:cxnSpMkLst>
            <pc:docMk/>
            <pc:sldMk cId="477585311" sldId="1268"/>
            <ac:cxnSpMk id="34" creationId="{0AABFC3A-8692-8F2D-58EA-1FB1457551BD}"/>
          </ac:cxnSpMkLst>
        </pc:cxnChg>
        <pc:cxnChg chg="add mod">
          <ac:chgData name="Youjing Shen" userId="a27a6cbc-e337-40e8-a2f2-921f575d44b6" providerId="ADAL" clId="{77F4AF53-4782-454B-A774-723AF02264DF}" dt="2023-08-24T02:53:06.406" v="2378" actId="14100"/>
          <ac:cxnSpMkLst>
            <pc:docMk/>
            <pc:sldMk cId="477585311" sldId="1268"/>
            <ac:cxnSpMk id="35" creationId="{61CB6C5F-5F39-D6BB-B929-4317713DDDAE}"/>
          </ac:cxnSpMkLst>
        </pc:cxnChg>
        <pc:cxnChg chg="add mod">
          <ac:chgData name="Youjing Shen" userId="a27a6cbc-e337-40e8-a2f2-921f575d44b6" providerId="ADAL" clId="{77F4AF53-4782-454B-A774-723AF02264DF}" dt="2023-08-24T02:52:22.716" v="2376" actId="692"/>
          <ac:cxnSpMkLst>
            <pc:docMk/>
            <pc:sldMk cId="477585311" sldId="1268"/>
            <ac:cxnSpMk id="36" creationId="{5D601CCA-3809-75C6-5DB8-F9B1D7C0332D}"/>
          </ac:cxnSpMkLst>
        </pc:cxnChg>
      </pc:sldChg>
      <pc:sldChg chg="delSp modSp add mod ord">
        <pc:chgData name="Youjing Shen" userId="a27a6cbc-e337-40e8-a2f2-921f575d44b6" providerId="ADAL" clId="{77F4AF53-4782-454B-A774-723AF02264DF}" dt="2023-08-21T22:29:27.177" v="579" actId="1076"/>
        <pc:sldMkLst>
          <pc:docMk/>
          <pc:sldMk cId="1872199279" sldId="1269"/>
        </pc:sldMkLst>
        <pc:spChg chg="mod">
          <ac:chgData name="Youjing Shen" userId="a27a6cbc-e337-40e8-a2f2-921f575d44b6" providerId="ADAL" clId="{77F4AF53-4782-454B-A774-723AF02264DF}" dt="2023-08-21T22:29:27.177" v="579" actId="1076"/>
          <ac:spMkLst>
            <pc:docMk/>
            <pc:sldMk cId="1872199279" sldId="1269"/>
            <ac:spMk id="3" creationId="{00000000-0000-0000-0000-000000000000}"/>
          </ac:spMkLst>
        </pc:spChg>
        <pc:spChg chg="del">
          <ac:chgData name="Youjing Shen" userId="a27a6cbc-e337-40e8-a2f2-921f575d44b6" providerId="ADAL" clId="{77F4AF53-4782-454B-A774-723AF02264DF}" dt="2023-08-21T22:29:23.811" v="578" actId="478"/>
          <ac:spMkLst>
            <pc:docMk/>
            <pc:sldMk cId="1872199279" sldId="1269"/>
            <ac:spMk id="11" creationId="{00000000-0000-0000-0000-000000000000}"/>
          </ac:spMkLst>
        </pc:spChg>
      </pc:sldChg>
      <pc:sldChg chg="addSp delSp modSp add mod ord">
        <pc:chgData name="Youjing Shen" userId="a27a6cbc-e337-40e8-a2f2-921f575d44b6" providerId="ADAL" clId="{77F4AF53-4782-454B-A774-723AF02264DF}" dt="2023-08-24T02:09:20.285" v="2034" actId="790"/>
        <pc:sldMkLst>
          <pc:docMk/>
          <pc:sldMk cId="615318814" sldId="1270"/>
        </pc:sldMkLst>
        <pc:spChg chg="mod">
          <ac:chgData name="Youjing Shen" userId="a27a6cbc-e337-40e8-a2f2-921f575d44b6" providerId="ADAL" clId="{77F4AF53-4782-454B-A774-723AF02264DF}" dt="2023-08-22T00:54:39.867" v="2015" actId="1076"/>
          <ac:spMkLst>
            <pc:docMk/>
            <pc:sldMk cId="615318814" sldId="1270"/>
            <ac:spMk id="2" creationId="{00000000-0000-0000-0000-000000000000}"/>
          </ac:spMkLst>
        </pc:spChg>
        <pc:spChg chg="add mod">
          <ac:chgData name="Youjing Shen" userId="a27a6cbc-e337-40e8-a2f2-921f575d44b6" providerId="ADAL" clId="{77F4AF53-4782-454B-A774-723AF02264DF}" dt="2023-08-22T00:53:29.328" v="1991" actId="1076"/>
          <ac:spMkLst>
            <pc:docMk/>
            <pc:sldMk cId="615318814" sldId="1270"/>
            <ac:spMk id="5" creationId="{544927D4-8F9D-3DB3-391B-6265D1F6DA68}"/>
          </ac:spMkLst>
        </pc:spChg>
        <pc:spChg chg="add mod">
          <ac:chgData name="Youjing Shen" userId="a27a6cbc-e337-40e8-a2f2-921f575d44b6" providerId="ADAL" clId="{77F4AF53-4782-454B-A774-723AF02264DF}" dt="2023-08-22T00:53:29.328" v="1991" actId="1076"/>
          <ac:spMkLst>
            <pc:docMk/>
            <pc:sldMk cId="615318814" sldId="1270"/>
            <ac:spMk id="6" creationId="{14A2B35E-CA31-1234-E49F-8FBF99D06D60}"/>
          </ac:spMkLst>
        </pc:spChg>
        <pc:spChg chg="del">
          <ac:chgData name="Youjing Shen" userId="a27a6cbc-e337-40e8-a2f2-921f575d44b6" providerId="ADAL" clId="{77F4AF53-4782-454B-A774-723AF02264DF}" dt="2023-08-22T00:52:47.443" v="1981" actId="478"/>
          <ac:spMkLst>
            <pc:docMk/>
            <pc:sldMk cId="615318814" sldId="1270"/>
            <ac:spMk id="7" creationId="{A11051BD-88B5-065E-8DF4-FBD3A47BBBFD}"/>
          </ac:spMkLst>
        </pc:spChg>
        <pc:spChg chg="del">
          <ac:chgData name="Youjing Shen" userId="a27a6cbc-e337-40e8-a2f2-921f575d44b6" providerId="ADAL" clId="{77F4AF53-4782-454B-A774-723AF02264DF}" dt="2023-08-22T00:52:49.528" v="1982" actId="478"/>
          <ac:spMkLst>
            <pc:docMk/>
            <pc:sldMk cId="615318814" sldId="1270"/>
            <ac:spMk id="8" creationId="{2B36AE67-9A40-0E1E-01E0-8DC605EE59EC}"/>
          </ac:spMkLst>
        </pc:spChg>
        <pc:spChg chg="del">
          <ac:chgData name="Youjing Shen" userId="a27a6cbc-e337-40e8-a2f2-921f575d44b6" providerId="ADAL" clId="{77F4AF53-4782-454B-A774-723AF02264DF}" dt="2023-08-22T00:52:51.060" v="1983" actId="478"/>
          <ac:spMkLst>
            <pc:docMk/>
            <pc:sldMk cId="615318814" sldId="1270"/>
            <ac:spMk id="9" creationId="{69608A44-1772-1B99-AAFA-AE511A8544E9}"/>
          </ac:spMkLst>
        </pc:spChg>
        <pc:spChg chg="del">
          <ac:chgData name="Youjing Shen" userId="a27a6cbc-e337-40e8-a2f2-921f575d44b6" providerId="ADAL" clId="{77F4AF53-4782-454B-A774-723AF02264DF}" dt="2023-08-22T00:52:52.915" v="1984" actId="478"/>
          <ac:spMkLst>
            <pc:docMk/>
            <pc:sldMk cId="615318814" sldId="1270"/>
            <ac:spMk id="10" creationId="{0309FF29-C5B4-F698-7188-2F03A3DCF8A4}"/>
          </ac:spMkLst>
        </pc:spChg>
        <pc:spChg chg="add mod">
          <ac:chgData name="Youjing Shen" userId="a27a6cbc-e337-40e8-a2f2-921f575d44b6" providerId="ADAL" clId="{77F4AF53-4782-454B-A774-723AF02264DF}" dt="2023-08-22T00:53:29.328" v="1991" actId="1076"/>
          <ac:spMkLst>
            <pc:docMk/>
            <pc:sldMk cId="615318814" sldId="1270"/>
            <ac:spMk id="11" creationId="{5A0B35E2-3C93-6EC3-8DB8-E07B87F06DC2}"/>
          </ac:spMkLst>
        </pc:spChg>
        <pc:spChg chg="add mod">
          <ac:chgData name="Youjing Shen" userId="a27a6cbc-e337-40e8-a2f2-921f575d44b6" providerId="ADAL" clId="{77F4AF53-4782-454B-A774-723AF02264DF}" dt="2023-08-24T02:09:20.285" v="2034" actId="790"/>
          <ac:spMkLst>
            <pc:docMk/>
            <pc:sldMk cId="615318814" sldId="1270"/>
            <ac:spMk id="12" creationId="{F1395392-763C-2EAE-1779-776A52A2EF9D}"/>
          </ac:spMkLst>
        </pc:spChg>
        <pc:spChg chg="add mod">
          <ac:chgData name="Youjing Shen" userId="a27a6cbc-e337-40e8-a2f2-921f575d44b6" providerId="ADAL" clId="{77F4AF53-4782-454B-A774-723AF02264DF}" dt="2023-08-24T02:09:07.648" v="2033" actId="790"/>
          <ac:spMkLst>
            <pc:docMk/>
            <pc:sldMk cId="615318814" sldId="1270"/>
            <ac:spMk id="13" creationId="{42B97714-DD02-BE8B-5B81-80817565C85D}"/>
          </ac:spMkLst>
        </pc:spChg>
        <pc:spChg chg="add mod">
          <ac:chgData name="Youjing Shen" userId="a27a6cbc-e337-40e8-a2f2-921f575d44b6" providerId="ADAL" clId="{77F4AF53-4782-454B-A774-723AF02264DF}" dt="2023-08-22T00:54:10.465" v="2009" actId="20577"/>
          <ac:spMkLst>
            <pc:docMk/>
            <pc:sldMk cId="615318814" sldId="1270"/>
            <ac:spMk id="14" creationId="{C195039D-6EFC-A7CD-0E53-5035885C8EAC}"/>
          </ac:spMkLst>
        </pc:spChg>
        <pc:spChg chg="add mod">
          <ac:chgData name="Youjing Shen" userId="a27a6cbc-e337-40e8-a2f2-921f575d44b6" providerId="ADAL" clId="{77F4AF53-4782-454B-A774-723AF02264DF}" dt="2023-08-22T00:53:29.328" v="1991" actId="1076"/>
          <ac:spMkLst>
            <pc:docMk/>
            <pc:sldMk cId="615318814" sldId="1270"/>
            <ac:spMk id="15" creationId="{6B5982A0-1B85-DEE9-99A5-6D59B7E82574}"/>
          </ac:spMkLst>
        </pc:spChg>
        <pc:picChg chg="add mod">
          <ac:chgData name="Youjing Shen" userId="a27a6cbc-e337-40e8-a2f2-921f575d44b6" providerId="ADAL" clId="{77F4AF53-4782-454B-A774-723AF02264DF}" dt="2023-08-22T00:58:57.162" v="2029" actId="14100"/>
          <ac:picMkLst>
            <pc:docMk/>
            <pc:sldMk cId="615318814" sldId="1270"/>
            <ac:picMk id="4" creationId="{ED6025C2-0D7A-E3DD-6013-8BEA59F13F81}"/>
          </ac:picMkLst>
        </pc:picChg>
        <pc:picChg chg="del">
          <ac:chgData name="Youjing Shen" userId="a27a6cbc-e337-40e8-a2f2-921f575d44b6" providerId="ADAL" clId="{77F4AF53-4782-454B-A774-723AF02264DF}" dt="2023-08-22T00:52:54.503" v="1985" actId="478"/>
          <ac:picMkLst>
            <pc:docMk/>
            <pc:sldMk cId="615318814" sldId="1270"/>
            <ac:picMk id="16" creationId="{00000000-0000-0000-0000-000000000000}"/>
          </ac:picMkLst>
        </pc:picChg>
      </pc:sldChg>
      <pc:sldChg chg="add del ord">
        <pc:chgData name="Youjing Shen" userId="a27a6cbc-e337-40e8-a2f2-921f575d44b6" providerId="ADAL" clId="{77F4AF53-4782-454B-A774-723AF02264DF}" dt="2023-08-22T00:52:17.792" v="1975" actId="2696"/>
        <pc:sldMkLst>
          <pc:docMk/>
          <pc:sldMk cId="2192988858" sldId="1270"/>
        </pc:sldMkLst>
      </pc:sldChg>
      <pc:sldChg chg="addSp delSp modSp add del mod">
        <pc:chgData name="Youjing Shen" userId="a27a6cbc-e337-40e8-a2f2-921f575d44b6" providerId="ADAL" clId="{77F4AF53-4782-454B-A774-723AF02264DF}" dt="2023-08-24T02:52:31.661" v="2377" actId="2696"/>
        <pc:sldMkLst>
          <pc:docMk/>
          <pc:sldMk cId="1997501688" sldId="1271"/>
        </pc:sldMkLst>
        <pc:spChg chg="add del mod">
          <ac:chgData name="Youjing Shen" userId="a27a6cbc-e337-40e8-a2f2-921f575d44b6" providerId="ADAL" clId="{77F4AF53-4782-454B-A774-723AF02264DF}" dt="2023-08-24T02:29:49.360" v="2241" actId="478"/>
          <ac:spMkLst>
            <pc:docMk/>
            <pc:sldMk cId="1997501688" sldId="1271"/>
            <ac:spMk id="2" creationId="{2A47C4A5-4BDB-FA49-846C-E87B691E1CB4}"/>
          </ac:spMkLst>
        </pc:spChg>
        <pc:spChg chg="del mod">
          <ac:chgData name="Youjing Shen" userId="a27a6cbc-e337-40e8-a2f2-921f575d44b6" providerId="ADAL" clId="{77F4AF53-4782-454B-A774-723AF02264DF}" dt="2023-08-24T02:15:40.032" v="2040" actId="478"/>
          <ac:spMkLst>
            <pc:docMk/>
            <pc:sldMk cId="1997501688" sldId="1271"/>
            <ac:spMk id="5" creationId="{A2CE4AB5-A6F0-DC5A-687B-AE86F6D3F4DF}"/>
          </ac:spMkLst>
        </pc:spChg>
        <pc:spChg chg="add del mod">
          <ac:chgData name="Youjing Shen" userId="a27a6cbc-e337-40e8-a2f2-921f575d44b6" providerId="ADAL" clId="{77F4AF53-4782-454B-A774-723AF02264DF}" dt="2023-08-24T02:29:45.468" v="2239" actId="478"/>
          <ac:spMkLst>
            <pc:docMk/>
            <pc:sldMk cId="1997501688" sldId="1271"/>
            <ac:spMk id="6" creationId="{EA7C31F6-465D-9A3A-4814-2402F7C7130F}"/>
          </ac:spMkLst>
        </pc:spChg>
        <pc:spChg chg="add del mod">
          <ac:chgData name="Youjing Shen" userId="a27a6cbc-e337-40e8-a2f2-921f575d44b6" providerId="ADAL" clId="{77F4AF53-4782-454B-A774-723AF02264DF}" dt="2023-08-24T02:29:41.191" v="2237" actId="478"/>
          <ac:spMkLst>
            <pc:docMk/>
            <pc:sldMk cId="1997501688" sldId="1271"/>
            <ac:spMk id="12" creationId="{3EFE719D-E6EB-5396-0CF4-0AE6D9E070DA}"/>
          </ac:spMkLst>
        </pc:spChg>
        <pc:spChg chg="add del mod">
          <ac:chgData name="Youjing Shen" userId="a27a6cbc-e337-40e8-a2f2-921f575d44b6" providerId="ADAL" clId="{77F4AF53-4782-454B-A774-723AF02264DF}" dt="2023-08-24T02:29:38.996" v="2236" actId="478"/>
          <ac:spMkLst>
            <pc:docMk/>
            <pc:sldMk cId="1997501688" sldId="1271"/>
            <ac:spMk id="17" creationId="{AC527CC7-5733-764E-DCF9-B54BDF238C4C}"/>
          </ac:spMkLst>
        </pc:spChg>
        <pc:spChg chg="add del mod">
          <ac:chgData name="Youjing Shen" userId="a27a6cbc-e337-40e8-a2f2-921f575d44b6" providerId="ADAL" clId="{77F4AF53-4782-454B-A774-723AF02264DF}" dt="2023-08-24T02:29:35.664" v="2233" actId="478"/>
          <ac:spMkLst>
            <pc:docMk/>
            <pc:sldMk cId="1997501688" sldId="1271"/>
            <ac:spMk id="18" creationId="{2911725F-3906-55F4-F18B-B74E67DB0F7C}"/>
          </ac:spMkLst>
        </pc:spChg>
        <pc:grpChg chg="del">
          <ac:chgData name="Youjing Shen" userId="a27a6cbc-e337-40e8-a2f2-921f575d44b6" providerId="ADAL" clId="{77F4AF53-4782-454B-A774-723AF02264DF}" dt="2023-08-24T02:15:30.936" v="2037" actId="478"/>
          <ac:grpSpMkLst>
            <pc:docMk/>
            <pc:sldMk cId="1997501688" sldId="1271"/>
            <ac:grpSpMk id="13" creationId="{F74BD4F0-9BD4-CEDB-5A63-681395F64155}"/>
          </ac:grpSpMkLst>
        </pc:grpChg>
        <pc:picChg chg="add del mod">
          <ac:chgData name="Youjing Shen" userId="a27a6cbc-e337-40e8-a2f2-921f575d44b6" providerId="ADAL" clId="{77F4AF53-4782-454B-A774-723AF02264DF}" dt="2023-08-24T02:29:42.126" v="2238" actId="478"/>
          <ac:picMkLst>
            <pc:docMk/>
            <pc:sldMk cId="1997501688" sldId="1271"/>
            <ac:picMk id="3" creationId="{E61D2B88-AC96-AA10-93AB-CFE3CBAE9C78}"/>
          </ac:picMkLst>
        </pc:picChg>
        <pc:picChg chg="del mod">
          <ac:chgData name="Youjing Shen" userId="a27a6cbc-e337-40e8-a2f2-921f575d44b6" providerId="ADAL" clId="{77F4AF53-4782-454B-A774-723AF02264DF}" dt="2023-08-24T02:29:46.698" v="2240" actId="478"/>
          <ac:picMkLst>
            <pc:docMk/>
            <pc:sldMk cId="1997501688" sldId="1271"/>
            <ac:picMk id="4" creationId="{75F81795-011F-F078-734F-29B6033F4184}"/>
          </ac:picMkLst>
        </pc:picChg>
        <pc:picChg chg="del">
          <ac:chgData name="Youjing Shen" userId="a27a6cbc-e337-40e8-a2f2-921f575d44b6" providerId="ADAL" clId="{77F4AF53-4782-454B-A774-723AF02264DF}" dt="2023-08-24T02:29:50.432" v="2242" actId="478"/>
          <ac:picMkLst>
            <pc:docMk/>
            <pc:sldMk cId="1997501688" sldId="1271"/>
            <ac:picMk id="8" creationId="{CF837373-36B1-351D-EC28-D852556D4191}"/>
          </ac:picMkLst>
        </pc:picChg>
        <pc:picChg chg="del">
          <ac:chgData name="Youjing Shen" userId="a27a6cbc-e337-40e8-a2f2-921f575d44b6" providerId="ADAL" clId="{77F4AF53-4782-454B-A774-723AF02264DF}" dt="2023-08-24T02:29:51.380" v="2243" actId="478"/>
          <ac:picMkLst>
            <pc:docMk/>
            <pc:sldMk cId="1997501688" sldId="1271"/>
            <ac:picMk id="9" creationId="{AFD03408-860C-4709-300B-583047721F98}"/>
          </ac:picMkLst>
        </pc:picChg>
        <pc:picChg chg="add del mod">
          <ac:chgData name="Youjing Shen" userId="a27a6cbc-e337-40e8-a2f2-921f575d44b6" providerId="ADAL" clId="{77F4AF53-4782-454B-A774-723AF02264DF}" dt="2023-08-24T02:29:36.778" v="2234" actId="478"/>
          <ac:picMkLst>
            <pc:docMk/>
            <pc:sldMk cId="1997501688" sldId="1271"/>
            <ac:picMk id="16" creationId="{F840CB94-6AC1-AE59-8053-B66938216E6A}"/>
          </ac:picMkLst>
        </pc:picChg>
        <pc:picChg chg="add mod">
          <ac:chgData name="Youjing Shen" userId="a27a6cbc-e337-40e8-a2f2-921f575d44b6" providerId="ADAL" clId="{77F4AF53-4782-454B-A774-723AF02264DF}" dt="2023-08-24T02:40:27.253" v="2300" actId="1076"/>
          <ac:picMkLst>
            <pc:docMk/>
            <pc:sldMk cId="1997501688" sldId="1271"/>
            <ac:picMk id="19" creationId="{0A5F2A19-125C-5003-4363-603A92947F92}"/>
          </ac:picMkLst>
        </pc:picChg>
        <pc:picChg chg="add mod">
          <ac:chgData name="Youjing Shen" userId="a27a6cbc-e337-40e8-a2f2-921f575d44b6" providerId="ADAL" clId="{77F4AF53-4782-454B-A774-723AF02264DF}" dt="2023-08-24T02:40:22.380" v="2299" actId="1076"/>
          <ac:picMkLst>
            <pc:docMk/>
            <pc:sldMk cId="1997501688" sldId="1271"/>
            <ac:picMk id="20" creationId="{D0619477-820F-4B70-539B-946D0868507C}"/>
          </ac:picMkLst>
        </pc:picChg>
        <pc:picChg chg="add mod">
          <ac:chgData name="Youjing Shen" userId="a27a6cbc-e337-40e8-a2f2-921f575d44b6" providerId="ADAL" clId="{77F4AF53-4782-454B-A774-723AF02264DF}" dt="2023-08-24T02:40:30.635" v="2301" actId="1076"/>
          <ac:picMkLst>
            <pc:docMk/>
            <pc:sldMk cId="1997501688" sldId="1271"/>
            <ac:picMk id="21" creationId="{4AF3C5F9-F207-C1A4-6AEF-DFE057E6A184}"/>
          </ac:picMkLst>
        </pc:picChg>
        <pc:picChg chg="add mod">
          <ac:chgData name="Youjing Shen" userId="a27a6cbc-e337-40e8-a2f2-921f575d44b6" providerId="ADAL" clId="{77F4AF53-4782-454B-A774-723AF02264DF}" dt="2023-08-24T02:40:33.831" v="2302" actId="1076"/>
          <ac:picMkLst>
            <pc:docMk/>
            <pc:sldMk cId="1997501688" sldId="1271"/>
            <ac:picMk id="22" creationId="{041F7A6A-476B-851E-3DE0-A52119095266}"/>
          </ac:picMkLst>
        </pc:picChg>
        <pc:picChg chg="add mod">
          <ac:chgData name="Youjing Shen" userId="a27a6cbc-e337-40e8-a2f2-921f575d44b6" providerId="ADAL" clId="{77F4AF53-4782-454B-A774-723AF02264DF}" dt="2023-08-24T02:40:44.221" v="2303" actId="1076"/>
          <ac:picMkLst>
            <pc:docMk/>
            <pc:sldMk cId="1997501688" sldId="1271"/>
            <ac:picMk id="23" creationId="{2C9414A4-78E9-0359-0155-60EF2F6BE87B}"/>
          </ac:picMkLst>
        </pc:picChg>
        <pc:picChg chg="add mod">
          <ac:chgData name="Youjing Shen" userId="a27a6cbc-e337-40e8-a2f2-921f575d44b6" providerId="ADAL" clId="{77F4AF53-4782-454B-A774-723AF02264DF}" dt="2023-08-24T02:40:46.967" v="2304" actId="1076"/>
          <ac:picMkLst>
            <pc:docMk/>
            <pc:sldMk cId="1997501688" sldId="1271"/>
            <ac:picMk id="24" creationId="{58B81803-BD90-8A05-F8DE-E5DE9D3661FB}"/>
          </ac:picMkLst>
        </pc:picChg>
        <pc:picChg chg="add mod">
          <ac:chgData name="Youjing Shen" userId="a27a6cbc-e337-40e8-a2f2-921f575d44b6" providerId="ADAL" clId="{77F4AF53-4782-454B-A774-723AF02264DF}" dt="2023-08-24T02:41:02.362" v="2307" actId="1076"/>
          <ac:picMkLst>
            <pc:docMk/>
            <pc:sldMk cId="1997501688" sldId="1271"/>
            <ac:picMk id="25" creationId="{72425416-54DD-0886-DF93-512BA7BE98E2}"/>
          </ac:picMkLst>
        </pc:picChg>
        <pc:picChg chg="add mod">
          <ac:chgData name="Youjing Shen" userId="a27a6cbc-e337-40e8-a2f2-921f575d44b6" providerId="ADAL" clId="{77F4AF53-4782-454B-A774-723AF02264DF}" dt="2023-08-24T02:48:19.161" v="2349" actId="1076"/>
          <ac:picMkLst>
            <pc:docMk/>
            <pc:sldMk cId="1997501688" sldId="1271"/>
            <ac:picMk id="26" creationId="{F6C6267C-0186-12AA-922A-14A3F3AC7287}"/>
          </ac:picMkLst>
        </pc:picChg>
        <pc:picChg chg="add del mod">
          <ac:chgData name="Youjing Shen" userId="a27a6cbc-e337-40e8-a2f2-921f575d44b6" providerId="ADAL" clId="{77F4AF53-4782-454B-A774-723AF02264DF}" dt="2023-08-24T02:37:46.732" v="2281" actId="478"/>
          <ac:picMkLst>
            <pc:docMk/>
            <pc:sldMk cId="1997501688" sldId="1271"/>
            <ac:picMk id="27" creationId="{9097BF46-BAAE-2B47-B46E-FCE5FFCBE1A5}"/>
          </ac:picMkLst>
        </pc:picChg>
        <pc:picChg chg="add del mod">
          <ac:chgData name="Youjing Shen" userId="a27a6cbc-e337-40e8-a2f2-921f575d44b6" providerId="ADAL" clId="{77F4AF53-4782-454B-A774-723AF02264DF}" dt="2023-08-24T02:37:47.345" v="2282" actId="478"/>
          <ac:picMkLst>
            <pc:docMk/>
            <pc:sldMk cId="1997501688" sldId="1271"/>
            <ac:picMk id="28" creationId="{30F61FFC-48C0-130C-C337-8F49B9343C87}"/>
          </ac:picMkLst>
        </pc:picChg>
        <pc:picChg chg="add mod">
          <ac:chgData name="Youjing Shen" userId="a27a6cbc-e337-40e8-a2f2-921f575d44b6" providerId="ADAL" clId="{77F4AF53-4782-454B-A774-723AF02264DF}" dt="2023-08-24T02:41:19.202" v="2311" actId="1076"/>
          <ac:picMkLst>
            <pc:docMk/>
            <pc:sldMk cId="1997501688" sldId="1271"/>
            <ac:picMk id="29" creationId="{CA4C74D5-31C1-C75D-FDD2-1A7F10BCFFEA}"/>
          </ac:picMkLst>
        </pc:picChg>
        <pc:picChg chg="add mod">
          <ac:chgData name="Youjing Shen" userId="a27a6cbc-e337-40e8-a2f2-921f575d44b6" providerId="ADAL" clId="{77F4AF53-4782-454B-A774-723AF02264DF}" dt="2023-08-24T02:41:28.441" v="2313" actId="14100"/>
          <ac:picMkLst>
            <pc:docMk/>
            <pc:sldMk cId="1997501688" sldId="1271"/>
            <ac:picMk id="30" creationId="{62372652-367B-3927-48F3-43E185C754ED}"/>
          </ac:picMkLst>
        </pc:picChg>
        <pc:cxnChg chg="add mod">
          <ac:chgData name="Youjing Shen" userId="a27a6cbc-e337-40e8-a2f2-921f575d44b6" providerId="ADAL" clId="{77F4AF53-4782-454B-A774-723AF02264DF}" dt="2023-08-24T02:49:06.369" v="2351" actId="692"/>
          <ac:cxnSpMkLst>
            <pc:docMk/>
            <pc:sldMk cId="1997501688" sldId="1271"/>
            <ac:cxnSpMk id="32" creationId="{4A677471-E460-F5E5-6410-3420D333C82C}"/>
          </ac:cxnSpMkLst>
        </pc:cxnChg>
        <pc:cxnChg chg="add mod">
          <ac:chgData name="Youjing Shen" userId="a27a6cbc-e337-40e8-a2f2-921f575d44b6" providerId="ADAL" clId="{77F4AF53-4782-454B-A774-723AF02264DF}" dt="2023-08-24T02:49:21.339" v="2353" actId="692"/>
          <ac:cxnSpMkLst>
            <pc:docMk/>
            <pc:sldMk cId="1997501688" sldId="1271"/>
            <ac:cxnSpMk id="35" creationId="{6B5E0B6B-C915-3246-629C-D3CF48EB17AE}"/>
          </ac:cxnSpMkLst>
        </pc:cxnChg>
        <pc:cxnChg chg="add mod">
          <ac:chgData name="Youjing Shen" userId="a27a6cbc-e337-40e8-a2f2-921f575d44b6" providerId="ADAL" clId="{77F4AF53-4782-454B-A774-723AF02264DF}" dt="2023-08-24T02:49:33.259" v="2355" actId="692"/>
          <ac:cxnSpMkLst>
            <pc:docMk/>
            <pc:sldMk cId="1997501688" sldId="1271"/>
            <ac:cxnSpMk id="38" creationId="{756C7500-3C6C-F667-ECAA-841942CA3C22}"/>
          </ac:cxnSpMkLst>
        </pc:cxnChg>
      </pc:sldChg>
      <pc:sldMasterChg chg="delSldLayout">
        <pc:chgData name="Youjing Shen" userId="a27a6cbc-e337-40e8-a2f2-921f575d44b6" providerId="ADAL" clId="{77F4AF53-4782-454B-A774-723AF02264DF}" dt="2023-08-21T21:53:15.151" v="272" actId="2696"/>
        <pc:sldMasterMkLst>
          <pc:docMk/>
          <pc:sldMasterMk cId="0" sldId="2147483648"/>
        </pc:sldMasterMkLst>
        <pc:sldLayoutChg chg="del">
          <pc:chgData name="Youjing Shen" userId="a27a6cbc-e337-40e8-a2f2-921f575d44b6" providerId="ADAL" clId="{77F4AF53-4782-454B-A774-723AF02264DF}" dt="2023-08-21T21:52:36.996" v="270" actId="2696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Youjing Shen" userId="a27a6cbc-e337-40e8-a2f2-921f575d44b6" providerId="ADAL" clId="{77F4AF53-4782-454B-A774-723AF02264DF}" dt="2023-08-21T21:51:51.589" v="266" actId="2696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Youjing Shen" userId="a27a6cbc-e337-40e8-a2f2-921f575d44b6" providerId="ADAL" clId="{77F4AF53-4782-454B-A774-723AF02264DF}" dt="2023-08-21T21:53:15.151" v="272" actId="2696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Youjing Shen" userId="a27a6cbc-e337-40e8-a2f2-921f575d44b6" providerId="ADAL" clId="{77F4AF53-4782-454B-A774-723AF02264DF}" dt="2023-08-21T21:51:53.594" v="268" actId="2696"/>
          <pc:sldLayoutMkLst>
            <pc:docMk/>
            <pc:sldMasterMk cId="0" sldId="2147483648"/>
            <pc:sldLayoutMk cId="0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809A-047D-4C4C-99AD-66B485108806}" type="datetimeFigureOut">
              <a:rPr lang="es-ES" smtClean="0"/>
              <a:t>21/8/23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17896-8281-814C-90D0-582BBDE888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D65C-1759-EA41-A662-092C252C0EBD}" type="datetimeFigureOut">
              <a:rPr lang="es-ES" smtClean="0"/>
              <a:t>21/8/23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E274-6C6E-6642-919E-CD4F0B1598BB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6E274-6C6E-6642-919E-CD4F0B1598BB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6E274-6C6E-6642-919E-CD4F0B1598B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7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6E274-6C6E-6642-919E-CD4F0B1598B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953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6E274-6C6E-6642-919E-CD4F0B1598B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 userDrawn="1"/>
        </p:nvGrpSpPr>
        <p:grpSpPr>
          <a:xfrm>
            <a:off x="3158897" y="-815460"/>
            <a:ext cx="11705966" cy="11922295"/>
            <a:chOff x="6903721" y="826212"/>
            <a:chExt cx="4900294" cy="5540850"/>
          </a:xfrm>
        </p:grpSpPr>
        <p:sp>
          <p:nvSpPr>
            <p:cNvPr id="7" name="Elipse 17"/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17"/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21/8/23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21/8/23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4"/>
          <p:cNvSpPr>
            <a:spLocks noGrp="1"/>
          </p:cNvSpPr>
          <p:nvPr>
            <p:ph type="pic" sz="quarter" idx="11" hasCustomPrompt="1"/>
          </p:nvPr>
        </p:nvSpPr>
        <p:spPr>
          <a:xfrm>
            <a:off x="1927514" y="1657350"/>
            <a:ext cx="2888673" cy="38602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/>
          <p:cNvSpPr>
            <a:spLocks noGrp="1"/>
          </p:cNvSpPr>
          <p:nvPr>
            <p:ph type="pic" sz="quarter" idx="10" hasCustomPrompt="1"/>
          </p:nvPr>
        </p:nvSpPr>
        <p:spPr>
          <a:xfrm>
            <a:off x="21358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/>
          <p:cNvSpPr>
            <a:spLocks noGrp="1"/>
          </p:cNvSpPr>
          <p:nvPr>
            <p:ph type="pic" sz="quarter" idx="10" hasCustomPrompt="1"/>
          </p:nvPr>
        </p:nvSpPr>
        <p:spPr>
          <a:xfrm>
            <a:off x="6458593" y="1136179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9" name="Marcador de posición de imagen 14"/>
          <p:cNvSpPr>
            <a:spLocks noGrp="1"/>
          </p:cNvSpPr>
          <p:nvPr>
            <p:ph type="pic" sz="quarter" idx="11" hasCustomPrompt="1"/>
          </p:nvPr>
        </p:nvSpPr>
        <p:spPr>
          <a:xfrm>
            <a:off x="9543316" y="4275986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acteris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/>
          <p:cNvSpPr>
            <a:spLocks noGrp="1"/>
          </p:cNvSpPr>
          <p:nvPr>
            <p:ph type="pic" sz="quarter" idx="10" hasCustomPrompt="1"/>
          </p:nvPr>
        </p:nvSpPr>
        <p:spPr>
          <a:xfrm>
            <a:off x="3148543" y="-491594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6" name="Marcador de posición de imagen 14"/>
          <p:cNvSpPr>
            <a:spLocks noGrp="1"/>
          </p:cNvSpPr>
          <p:nvPr>
            <p:ph type="pic" sz="quarter" idx="11" hasCustomPrompt="1"/>
          </p:nvPr>
        </p:nvSpPr>
        <p:spPr>
          <a:xfrm>
            <a:off x="510999" y="60944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/>
          <p:cNvSpPr>
            <a:spLocks noGrp="1"/>
          </p:cNvSpPr>
          <p:nvPr>
            <p:ph type="pic" sz="quarter" idx="12" hasCustomPrompt="1"/>
          </p:nvPr>
        </p:nvSpPr>
        <p:spPr>
          <a:xfrm>
            <a:off x="3198096" y="380371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Marcador de posición de imagen 14"/>
          <p:cNvSpPr>
            <a:spLocks noGrp="1"/>
          </p:cNvSpPr>
          <p:nvPr>
            <p:ph type="pic" sz="quarter" idx="13" hasCustomPrompt="1"/>
          </p:nvPr>
        </p:nvSpPr>
        <p:spPr>
          <a:xfrm>
            <a:off x="510999" y="5033551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6059488" y="0"/>
            <a:ext cx="6132512" cy="6858000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posición de imagen 14"/>
          <p:cNvSpPr>
            <a:spLocks noGrp="1"/>
          </p:cNvSpPr>
          <p:nvPr>
            <p:ph type="pic" sz="quarter" idx="10" hasCustomPrompt="1"/>
          </p:nvPr>
        </p:nvSpPr>
        <p:spPr>
          <a:xfrm>
            <a:off x="6059488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/>
          <p:cNvSpPr>
            <a:spLocks noGrp="1"/>
          </p:cNvSpPr>
          <p:nvPr>
            <p:ph type="pic" sz="quarter" idx="10" hasCustomPrompt="1"/>
          </p:nvPr>
        </p:nvSpPr>
        <p:spPr>
          <a:xfrm>
            <a:off x="7860097" y="170833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-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/>
          <p:cNvSpPr>
            <a:spLocks noGrp="1"/>
          </p:cNvSpPr>
          <p:nvPr>
            <p:ph type="pic" sz="quarter" idx="13" hasCustomPrompt="1"/>
          </p:nvPr>
        </p:nvSpPr>
        <p:spPr>
          <a:xfrm>
            <a:off x="7567499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14"/>
          <p:cNvSpPr>
            <a:spLocks noGrp="1"/>
          </p:cNvSpPr>
          <p:nvPr>
            <p:ph type="pic" sz="quarter" idx="11" hasCustomPrompt="1"/>
          </p:nvPr>
        </p:nvSpPr>
        <p:spPr>
          <a:xfrm>
            <a:off x="2721488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708433" y="1757961"/>
            <a:ext cx="2859066" cy="5100039"/>
          </a:xfrm>
          <a:prstGeom prst="rect">
            <a:avLst/>
          </a:prstGeom>
        </p:spPr>
      </p:pic>
      <p:sp>
        <p:nvSpPr>
          <p:cNvPr id="11" name="Marcador de posición de imagen 14"/>
          <p:cNvSpPr>
            <a:spLocks noGrp="1"/>
          </p:cNvSpPr>
          <p:nvPr>
            <p:ph type="pic" sz="quarter" idx="10" hasCustomPrompt="1"/>
          </p:nvPr>
        </p:nvSpPr>
        <p:spPr>
          <a:xfrm>
            <a:off x="5198776" y="2602339"/>
            <a:ext cx="1894974" cy="33925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/>
          <p:cNvSpPr>
            <a:spLocks noGrp="1"/>
          </p:cNvSpPr>
          <p:nvPr>
            <p:ph type="pic" sz="quarter" idx="14" hasCustomPrompt="1"/>
          </p:nvPr>
        </p:nvSpPr>
        <p:spPr>
          <a:xfrm>
            <a:off x="9781890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Marcador de posición de imagen 14"/>
          <p:cNvSpPr>
            <a:spLocks noGrp="1"/>
          </p:cNvSpPr>
          <p:nvPr>
            <p:ph type="pic" sz="quarter" idx="15" hasCustomPrompt="1"/>
          </p:nvPr>
        </p:nvSpPr>
        <p:spPr>
          <a:xfrm>
            <a:off x="507097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/>
          <p:cNvSpPr>
            <a:spLocks noGrp="1"/>
          </p:cNvSpPr>
          <p:nvPr>
            <p:ph type="pic" sz="quarter" idx="10" hasCustomPrompt="1"/>
          </p:nvPr>
        </p:nvSpPr>
        <p:spPr>
          <a:xfrm>
            <a:off x="7527656" y="1718632"/>
            <a:ext cx="3195344" cy="3291068"/>
          </a:xfrm>
          <a:prstGeom prst="roundRect">
            <a:avLst>
              <a:gd name="adj" fmla="val 20821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App logo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2013547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9" name="Marcador de posición de imagen 14"/>
          <p:cNvSpPr>
            <a:spLocks noGrp="1"/>
          </p:cNvSpPr>
          <p:nvPr>
            <p:ph type="pic" sz="quarter" idx="16" hasCustomPrompt="1"/>
          </p:nvPr>
        </p:nvSpPr>
        <p:spPr>
          <a:xfrm>
            <a:off x="8938351" y="724573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-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/>
          <p:cNvSpPr>
            <a:spLocks noGrp="1"/>
          </p:cNvSpPr>
          <p:nvPr>
            <p:ph type="pic" sz="quarter" idx="10" hasCustomPrompt="1"/>
          </p:nvPr>
        </p:nvSpPr>
        <p:spPr>
          <a:xfrm>
            <a:off x="21612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4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19014" y="2115529"/>
            <a:ext cx="1958880" cy="35069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14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3119093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5" name="Marcador de posición de imagen 14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53043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6" name="Marcador de posición de imagen 14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48959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6748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11676887" y="66977"/>
            <a:ext cx="641381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100" b="0" i="0" spc="300" smtClean="0">
                <a:solidFill>
                  <a:srgbClr val="A890FE"/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t>‹#›</a:t>
            </a:fld>
            <a:endParaRPr lang="en-US" sz="1100" b="0" i="0" spc="300" dirty="0">
              <a:solidFill>
                <a:srgbClr val="A890FE"/>
              </a:solidFill>
              <a:latin typeface="Arial" panose="020B0604020202020204" pitchFamily="34" charset="0"/>
              <a:ea typeface="Source Sans Pro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 userDrawn="1"/>
        </p:nvSpPr>
        <p:spPr>
          <a:xfrm rot="5400000">
            <a:off x="11989584" y="283363"/>
            <a:ext cx="46055" cy="358775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57A4-A4BD-254B-A2D6-FC8851E329C2}" type="datetimeFigureOut">
              <a:rPr lang="es-ES" smtClean="0"/>
              <a:t>21/8/23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DB3D-782C-5A41-96D7-C4479BC91185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ihyv3EsQr4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ihyv3EsQr4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kscore.com/professional/api.ph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20000"/>
              </a:srgbClr>
            </a:gs>
            <a:gs pos="99000">
              <a:srgbClr val="A890FE">
                <a:alpha val="2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903721" y="1132114"/>
            <a:ext cx="4935353" cy="5234948"/>
            <a:chOff x="6903721" y="826212"/>
            <a:chExt cx="4900294" cy="5540850"/>
          </a:xfrm>
        </p:grpSpPr>
        <p:sp>
          <p:nvSpPr>
            <p:cNvPr id="21" name="Elipse 17"/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/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795102" y="3792180"/>
            <a:ext cx="4314526" cy="87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80"/>
              </a:lnSpc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CS5520 </a:t>
            </a:r>
          </a:p>
          <a:p>
            <a:pPr>
              <a:lnSpc>
                <a:spcPts val="2080"/>
              </a:lnSpc>
            </a:pP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Summer 2 2023</a:t>
            </a:r>
          </a:p>
          <a:p>
            <a:pPr>
              <a:lnSpc>
                <a:spcPts val="208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Group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5: Yang Li,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Youjing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Shen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06918" y="1361711"/>
            <a:ext cx="5428648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80"/>
              </a:lnSpc>
            </a:pPr>
            <a:r>
              <a:rPr lang="es-E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Project </a:t>
            </a:r>
            <a:r>
              <a:rPr lang="en-CA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Presentation</a:t>
            </a:r>
          </a:p>
        </p:txBody>
      </p:sp>
      <p:sp>
        <p:nvSpPr>
          <p:cNvPr id="19" name="Elipse 17"/>
          <p:cNvSpPr/>
          <p:nvPr/>
        </p:nvSpPr>
        <p:spPr>
          <a:xfrm rot="14478672">
            <a:off x="5425280" y="128404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930322" y="-53374"/>
            <a:ext cx="3942392" cy="7032489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889534" y="5687313"/>
            <a:ext cx="1672048" cy="538843"/>
            <a:chOff x="889534" y="5477990"/>
            <a:chExt cx="1672048" cy="538843"/>
          </a:xfrm>
        </p:grpSpPr>
        <p:sp>
          <p:nvSpPr>
            <p:cNvPr id="3" name="Rectángulo redondeado 2"/>
            <p:cNvSpPr/>
            <p:nvPr/>
          </p:nvSpPr>
          <p:spPr>
            <a:xfrm>
              <a:off x="889534" y="5477990"/>
              <a:ext cx="1672048" cy="538843"/>
            </a:xfrm>
            <a:prstGeom prst="roundRect">
              <a:avLst>
                <a:gd name="adj" fmla="val 13636"/>
              </a:avLst>
            </a:prstGeom>
            <a:noFill/>
            <a:ln w="19050">
              <a:gradFill>
                <a:gsLst>
                  <a:gs pos="0">
                    <a:srgbClr val="A890FE"/>
                  </a:gs>
                  <a:gs pos="100000">
                    <a:srgbClr val="EA8D8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030201" y="5568817"/>
              <a:ext cx="1491264" cy="335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80"/>
                </a:lnSpc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Apple Store</a:t>
              </a:r>
            </a:p>
          </p:txBody>
        </p:sp>
        <p:grpSp>
          <p:nvGrpSpPr>
            <p:cNvPr id="8" name="Gráfico 5"/>
            <p:cNvGrpSpPr/>
            <p:nvPr/>
          </p:nvGrpSpPr>
          <p:grpSpPr>
            <a:xfrm>
              <a:off x="2160262" y="5595949"/>
              <a:ext cx="264815" cy="264815"/>
              <a:chOff x="4648200" y="3733730"/>
              <a:chExt cx="1143070" cy="1143070"/>
            </a:xfr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</p:grpSpPr>
          <p:sp>
            <p:nvSpPr>
              <p:cNvPr id="9" name="Forma libre 8"/>
              <p:cNvSpPr/>
              <p:nvPr/>
            </p:nvSpPr>
            <p:spPr>
              <a:xfrm>
                <a:off x="4752670" y="4004769"/>
                <a:ext cx="933195" cy="869483"/>
              </a:xfrm>
              <a:custGeom>
                <a:avLst/>
                <a:gdLst>
                  <a:gd name="connsiteX0" fmla="*/ 48207 w 933194"/>
                  <a:gd name="connsiteY0" fmla="*/ 149158 h 869482"/>
                  <a:gd name="connsiteX1" fmla="*/ 119868 w 933194"/>
                  <a:gd name="connsiteY1" fmla="*/ 725640 h 869482"/>
                  <a:gd name="connsiteX2" fmla="*/ 301185 w 933194"/>
                  <a:gd name="connsiteY2" fmla="*/ 872031 h 869482"/>
                  <a:gd name="connsiteX3" fmla="*/ 305409 w 933194"/>
                  <a:gd name="connsiteY3" fmla="*/ 871949 h 869482"/>
                  <a:gd name="connsiteX4" fmla="*/ 389558 w 933194"/>
                  <a:gd name="connsiteY4" fmla="*/ 849522 h 869482"/>
                  <a:gd name="connsiteX5" fmla="*/ 489237 w 933194"/>
                  <a:gd name="connsiteY5" fmla="*/ 825892 h 869482"/>
                  <a:gd name="connsiteX6" fmla="*/ 584123 w 933194"/>
                  <a:gd name="connsiteY6" fmla="*/ 848750 h 869482"/>
                  <a:gd name="connsiteX7" fmla="*/ 675018 w 933194"/>
                  <a:gd name="connsiteY7" fmla="*/ 870543 h 869482"/>
                  <a:gd name="connsiteX8" fmla="*/ 854630 w 933194"/>
                  <a:gd name="connsiteY8" fmla="*/ 728349 h 869482"/>
                  <a:gd name="connsiteX9" fmla="*/ 933326 w 933194"/>
                  <a:gd name="connsiteY9" fmla="*/ 567158 h 869482"/>
                  <a:gd name="connsiteX10" fmla="*/ 933648 w 933194"/>
                  <a:gd name="connsiteY10" fmla="*/ 566142 h 869482"/>
                  <a:gd name="connsiteX11" fmla="*/ 928671 w 933194"/>
                  <a:gd name="connsiteY11" fmla="*/ 554651 h 869482"/>
                  <a:gd name="connsiteX12" fmla="*/ 927985 w 933194"/>
                  <a:gd name="connsiteY12" fmla="*/ 554359 h 869482"/>
                  <a:gd name="connsiteX13" fmla="*/ 783254 w 933194"/>
                  <a:gd name="connsiteY13" fmla="*/ 335639 h 869482"/>
                  <a:gd name="connsiteX14" fmla="*/ 899423 w 933194"/>
                  <a:gd name="connsiteY14" fmla="*/ 130115 h 869482"/>
                  <a:gd name="connsiteX15" fmla="*/ 900338 w 933194"/>
                  <a:gd name="connsiteY15" fmla="*/ 129545 h 869482"/>
                  <a:gd name="connsiteX16" fmla="*/ 904445 w 933194"/>
                  <a:gd name="connsiteY16" fmla="*/ 123527 h 869482"/>
                  <a:gd name="connsiteX17" fmla="*/ 902999 w 933194"/>
                  <a:gd name="connsiteY17" fmla="*/ 116387 h 869482"/>
                  <a:gd name="connsiteX18" fmla="*/ 690350 w 933194"/>
                  <a:gd name="connsiteY18" fmla="*/ 907 h 869482"/>
                  <a:gd name="connsiteX19" fmla="*/ 671799 w 933194"/>
                  <a:gd name="connsiteY19" fmla="*/ 0 h 869482"/>
                  <a:gd name="connsiteX20" fmla="*/ 538337 w 933194"/>
                  <a:gd name="connsiteY20" fmla="*/ 33329 h 869482"/>
                  <a:gd name="connsiteX21" fmla="*/ 474404 w 933194"/>
                  <a:gd name="connsiteY21" fmla="*/ 52431 h 869482"/>
                  <a:gd name="connsiteX22" fmla="*/ 408274 w 933194"/>
                  <a:gd name="connsiteY22" fmla="*/ 33097 h 869482"/>
                  <a:gd name="connsiteX23" fmla="*/ 291719 w 933194"/>
                  <a:gd name="connsiteY23" fmla="*/ 3493 h 869482"/>
                  <a:gd name="connsiteX24" fmla="*/ 288762 w 933194"/>
                  <a:gd name="connsiteY24" fmla="*/ 3523 h 869482"/>
                  <a:gd name="connsiteX25" fmla="*/ 48207 w 933194"/>
                  <a:gd name="connsiteY25" fmla="*/ 149158 h 869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33194" h="869482">
                    <a:moveTo>
                      <a:pt x="48207" y="149158"/>
                    </a:moveTo>
                    <a:cubicBezTo>
                      <a:pt x="-48429" y="316852"/>
                      <a:pt x="13004" y="571336"/>
                      <a:pt x="119868" y="725640"/>
                    </a:cubicBezTo>
                    <a:cubicBezTo>
                      <a:pt x="173210" y="802784"/>
                      <a:pt x="227216" y="872031"/>
                      <a:pt x="301185" y="872031"/>
                    </a:cubicBezTo>
                    <a:cubicBezTo>
                      <a:pt x="302580" y="872031"/>
                      <a:pt x="303978" y="872005"/>
                      <a:pt x="305409" y="871949"/>
                    </a:cubicBezTo>
                    <a:cubicBezTo>
                      <a:pt x="340162" y="870562"/>
                      <a:pt x="365276" y="859862"/>
                      <a:pt x="389558" y="849522"/>
                    </a:cubicBezTo>
                    <a:cubicBezTo>
                      <a:pt x="416819" y="837904"/>
                      <a:pt x="445014" y="825892"/>
                      <a:pt x="489237" y="825892"/>
                    </a:cubicBezTo>
                    <a:cubicBezTo>
                      <a:pt x="531310" y="825892"/>
                      <a:pt x="558159" y="837514"/>
                      <a:pt x="584123" y="848750"/>
                    </a:cubicBezTo>
                    <a:cubicBezTo>
                      <a:pt x="609713" y="859821"/>
                      <a:pt x="636071" y="871274"/>
                      <a:pt x="675018" y="870543"/>
                    </a:cubicBezTo>
                    <a:cubicBezTo>
                      <a:pt x="758338" y="868992"/>
                      <a:pt x="809496" y="794269"/>
                      <a:pt x="854630" y="728349"/>
                    </a:cubicBezTo>
                    <a:cubicBezTo>
                      <a:pt x="901728" y="659521"/>
                      <a:pt x="925354" y="592695"/>
                      <a:pt x="933326" y="567158"/>
                    </a:cubicBezTo>
                    <a:lnTo>
                      <a:pt x="933648" y="566142"/>
                    </a:lnTo>
                    <a:cubicBezTo>
                      <a:pt x="935166" y="561603"/>
                      <a:pt x="933022" y="556649"/>
                      <a:pt x="928671" y="554651"/>
                    </a:cubicBezTo>
                    <a:cubicBezTo>
                      <a:pt x="928551" y="554595"/>
                      <a:pt x="928109" y="554411"/>
                      <a:pt x="927985" y="554359"/>
                    </a:cubicBezTo>
                    <a:cubicBezTo>
                      <a:pt x="913313" y="548359"/>
                      <a:pt x="784607" y="491262"/>
                      <a:pt x="783254" y="335639"/>
                    </a:cubicBezTo>
                    <a:cubicBezTo>
                      <a:pt x="781998" y="209204"/>
                      <a:pt x="879807" y="142250"/>
                      <a:pt x="899423" y="130115"/>
                    </a:cubicBezTo>
                    <a:lnTo>
                      <a:pt x="900338" y="129545"/>
                    </a:lnTo>
                    <a:cubicBezTo>
                      <a:pt x="902463" y="128178"/>
                      <a:pt x="903943" y="126008"/>
                      <a:pt x="904445" y="123527"/>
                    </a:cubicBezTo>
                    <a:cubicBezTo>
                      <a:pt x="904948" y="121049"/>
                      <a:pt x="904423" y="118471"/>
                      <a:pt x="902999" y="116387"/>
                    </a:cubicBezTo>
                    <a:cubicBezTo>
                      <a:pt x="835486" y="17588"/>
                      <a:pt x="732010" y="2698"/>
                      <a:pt x="690350" y="907"/>
                    </a:cubicBezTo>
                    <a:cubicBezTo>
                      <a:pt x="684305" y="304"/>
                      <a:pt x="678065" y="0"/>
                      <a:pt x="671799" y="0"/>
                    </a:cubicBezTo>
                    <a:cubicBezTo>
                      <a:pt x="622868" y="0"/>
                      <a:pt x="575994" y="18480"/>
                      <a:pt x="538337" y="33329"/>
                    </a:cubicBezTo>
                    <a:cubicBezTo>
                      <a:pt x="512342" y="43579"/>
                      <a:pt x="489889" y="52431"/>
                      <a:pt x="474404" y="52431"/>
                    </a:cubicBezTo>
                    <a:cubicBezTo>
                      <a:pt x="457003" y="52431"/>
                      <a:pt x="434422" y="43470"/>
                      <a:pt x="408274" y="33097"/>
                    </a:cubicBezTo>
                    <a:cubicBezTo>
                      <a:pt x="373308" y="19219"/>
                      <a:pt x="333675" y="3493"/>
                      <a:pt x="291719" y="3493"/>
                    </a:cubicBezTo>
                    <a:cubicBezTo>
                      <a:pt x="290718" y="3493"/>
                      <a:pt x="289732" y="3504"/>
                      <a:pt x="288762" y="3523"/>
                    </a:cubicBezTo>
                    <a:cubicBezTo>
                      <a:pt x="191207" y="4958"/>
                      <a:pt x="99027" y="60770"/>
                      <a:pt x="48207" y="149158"/>
                    </a:cubicBezTo>
                    <a:close/>
                  </a:path>
                </a:pathLst>
              </a:custGeom>
              <a:grpFill/>
              <a:ln w="37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0" name="Forma libre 9"/>
              <p:cNvSpPr/>
              <p:nvPr/>
            </p:nvSpPr>
            <p:spPr>
              <a:xfrm>
                <a:off x="5207405" y="3733730"/>
                <a:ext cx="243605" cy="277335"/>
              </a:xfrm>
              <a:custGeom>
                <a:avLst/>
                <a:gdLst>
                  <a:gd name="connsiteX0" fmla="*/ 235701 w 243605"/>
                  <a:gd name="connsiteY0" fmla="*/ 7 h 277335"/>
                  <a:gd name="connsiteX1" fmla="*/ 63401 w 243605"/>
                  <a:gd name="connsiteY1" fmla="*/ 88391 h 277335"/>
                  <a:gd name="connsiteX2" fmla="*/ 1502 w 243605"/>
                  <a:gd name="connsiteY2" fmla="*/ 269704 h 277335"/>
                  <a:gd name="connsiteX3" fmla="*/ 10062 w 243605"/>
                  <a:gd name="connsiteY3" fmla="*/ 277814 h 277335"/>
                  <a:gd name="connsiteX4" fmla="*/ 22175 w 243605"/>
                  <a:gd name="connsiteY4" fmla="*/ 278287 h 277335"/>
                  <a:gd name="connsiteX5" fmla="*/ 184810 w 243605"/>
                  <a:gd name="connsiteY5" fmla="*/ 194873 h 277335"/>
                  <a:gd name="connsiteX6" fmla="*/ 245396 w 243605"/>
                  <a:gd name="connsiteY6" fmla="*/ 8346 h 277335"/>
                  <a:gd name="connsiteX7" fmla="*/ 235701 w 243605"/>
                  <a:gd name="connsiteY7" fmla="*/ 7 h 27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605" h="277335">
                    <a:moveTo>
                      <a:pt x="235701" y="7"/>
                    </a:moveTo>
                    <a:cubicBezTo>
                      <a:pt x="176625" y="2413"/>
                      <a:pt x="105758" y="38778"/>
                      <a:pt x="63401" y="88391"/>
                    </a:cubicBezTo>
                    <a:cubicBezTo>
                      <a:pt x="27403" y="130092"/>
                      <a:pt x="-7762" y="199621"/>
                      <a:pt x="1502" y="269704"/>
                    </a:cubicBezTo>
                    <a:cubicBezTo>
                      <a:pt x="2083" y="274089"/>
                      <a:pt x="5651" y="277473"/>
                      <a:pt x="10062" y="277814"/>
                    </a:cubicBezTo>
                    <a:cubicBezTo>
                      <a:pt x="14050" y="278126"/>
                      <a:pt x="18120" y="278283"/>
                      <a:pt x="22175" y="278287"/>
                    </a:cubicBezTo>
                    <a:cubicBezTo>
                      <a:pt x="79940" y="278287"/>
                      <a:pt x="142254" y="246329"/>
                      <a:pt x="184810" y="194873"/>
                    </a:cubicBezTo>
                    <a:cubicBezTo>
                      <a:pt x="229599" y="140537"/>
                      <a:pt x="252247" y="70806"/>
                      <a:pt x="245396" y="8346"/>
                    </a:cubicBezTo>
                    <a:cubicBezTo>
                      <a:pt x="244857" y="3451"/>
                      <a:pt x="240550" y="-184"/>
                      <a:pt x="235701" y="7"/>
                    </a:cubicBezTo>
                    <a:close/>
                  </a:path>
                </a:pathLst>
              </a:custGeom>
              <a:grpFill/>
              <a:ln w="37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2920200" y="5687313"/>
            <a:ext cx="1672048" cy="538843"/>
            <a:chOff x="2887149" y="5477990"/>
            <a:chExt cx="1672048" cy="538843"/>
          </a:xfrm>
        </p:grpSpPr>
        <p:sp>
          <p:nvSpPr>
            <p:cNvPr id="28" name="Rectángulo redondeado 27"/>
            <p:cNvSpPr/>
            <p:nvPr/>
          </p:nvSpPr>
          <p:spPr>
            <a:xfrm>
              <a:off x="2887149" y="5477990"/>
              <a:ext cx="1672048" cy="538843"/>
            </a:xfrm>
            <a:prstGeom prst="roundRect">
              <a:avLst>
                <a:gd name="adj" fmla="val 13636"/>
              </a:avLst>
            </a:prstGeom>
            <a:noFill/>
            <a:ln w="19050">
              <a:gradFill>
                <a:gsLst>
                  <a:gs pos="0">
                    <a:srgbClr val="A890FE"/>
                  </a:gs>
                  <a:gs pos="100000">
                    <a:srgbClr val="EA8D8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007133" y="5559581"/>
              <a:ext cx="1539266" cy="335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80"/>
                </a:lnSpc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Google Play</a:t>
              </a:r>
            </a:p>
          </p:txBody>
        </p:sp>
        <p:grpSp>
          <p:nvGrpSpPr>
            <p:cNvPr id="14" name="Gráfico 11"/>
            <p:cNvGrpSpPr/>
            <p:nvPr/>
          </p:nvGrpSpPr>
          <p:grpSpPr>
            <a:xfrm>
              <a:off x="4197885" y="5636624"/>
              <a:ext cx="195246" cy="208619"/>
              <a:chOff x="3810126" y="990603"/>
              <a:chExt cx="4563320" cy="4875854"/>
            </a:xfr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</p:grpSpPr>
          <p:sp>
            <p:nvSpPr>
              <p:cNvPr id="16" name="Forma libre 15"/>
              <p:cNvSpPr/>
              <p:nvPr/>
            </p:nvSpPr>
            <p:spPr>
              <a:xfrm>
                <a:off x="4117677" y="990603"/>
                <a:ext cx="2962275" cy="2124075"/>
              </a:xfrm>
              <a:custGeom>
                <a:avLst/>
                <a:gdLst>
                  <a:gd name="connsiteX0" fmla="*/ 604418 w 2962275"/>
                  <a:gd name="connsiteY0" fmla="*/ 77998 h 2124075"/>
                  <a:gd name="connsiteX1" fmla="*/ 0 w 2962275"/>
                  <a:gd name="connsiteY1" fmla="*/ 79522 h 2124075"/>
                  <a:gd name="connsiteX2" fmla="*/ 2221992 w 2962275"/>
                  <a:gd name="connsiteY2" fmla="*/ 2129302 h 2124075"/>
                  <a:gd name="connsiteX3" fmla="*/ 2968447 w 2962275"/>
                  <a:gd name="connsiteY3" fmla="*/ 1382847 h 2124075"/>
                  <a:gd name="connsiteX4" fmla="*/ 604418 w 2962275"/>
                  <a:gd name="connsiteY4" fmla="*/ 77998 h 212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75" h="2124075">
                    <a:moveTo>
                      <a:pt x="604418" y="77998"/>
                    </a:moveTo>
                    <a:cubicBezTo>
                      <a:pt x="413614" y="-27463"/>
                      <a:pt x="189586" y="-25025"/>
                      <a:pt x="0" y="79522"/>
                    </a:cubicBezTo>
                    <a:lnTo>
                      <a:pt x="2221992" y="2129302"/>
                    </a:lnTo>
                    <a:lnTo>
                      <a:pt x="2968447" y="1382847"/>
                    </a:lnTo>
                    <a:lnTo>
                      <a:pt x="604418" y="7799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7" name="Forma libre 16"/>
              <p:cNvSpPr/>
              <p:nvPr/>
            </p:nvSpPr>
            <p:spPr>
              <a:xfrm>
                <a:off x="3810126" y="1495696"/>
                <a:ext cx="2305056" cy="4286247"/>
              </a:xfrm>
              <a:custGeom>
                <a:avLst/>
                <a:gdLst>
                  <a:gd name="connsiteX0" fmla="*/ 85344 w 2305050"/>
                  <a:gd name="connsiteY0" fmla="*/ 0 h 4286250"/>
                  <a:gd name="connsiteX1" fmla="*/ 0 w 2305050"/>
                  <a:gd name="connsiteY1" fmla="*/ 297790 h 4286250"/>
                  <a:gd name="connsiteX2" fmla="*/ 0 w 2305050"/>
                  <a:gd name="connsiteY2" fmla="*/ 3999890 h 4286250"/>
                  <a:gd name="connsiteX3" fmla="*/ 79553 w 2305050"/>
                  <a:gd name="connsiteY3" fmla="*/ 4290365 h 4286250"/>
                  <a:gd name="connsiteX4" fmla="*/ 2314042 w 2305050"/>
                  <a:gd name="connsiteY4" fmla="*/ 2055876 h 4286250"/>
                  <a:gd name="connsiteX5" fmla="*/ 85344 w 2305050"/>
                  <a:gd name="connsiteY5" fmla="*/ 0 h 428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5050" h="4286250">
                    <a:moveTo>
                      <a:pt x="85344" y="0"/>
                    </a:moveTo>
                    <a:cubicBezTo>
                      <a:pt x="31090" y="88697"/>
                      <a:pt x="0" y="190195"/>
                      <a:pt x="0" y="297790"/>
                    </a:cubicBezTo>
                    <a:lnTo>
                      <a:pt x="0" y="3999890"/>
                    </a:lnTo>
                    <a:cubicBezTo>
                      <a:pt x="0" y="4104132"/>
                      <a:pt x="28346" y="4203497"/>
                      <a:pt x="79553" y="4290365"/>
                    </a:cubicBezTo>
                    <a:lnTo>
                      <a:pt x="2314042" y="2055876"/>
                    </a:lnTo>
                    <a:lnTo>
                      <a:pt x="8534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1" name="Forma libre 30"/>
              <p:cNvSpPr/>
              <p:nvPr/>
            </p:nvSpPr>
            <p:spPr>
              <a:xfrm>
                <a:off x="6563696" y="2526763"/>
                <a:ext cx="1809750" cy="1695450"/>
              </a:xfrm>
              <a:custGeom>
                <a:avLst/>
                <a:gdLst>
                  <a:gd name="connsiteX0" fmla="*/ 1512113 w 1809750"/>
                  <a:gd name="connsiteY0" fmla="*/ 392887 h 1695450"/>
                  <a:gd name="connsiteX1" fmla="*/ 800100 w 1809750"/>
                  <a:gd name="connsiteY1" fmla="*/ 0 h 1695450"/>
                  <a:gd name="connsiteX2" fmla="*/ 0 w 1809750"/>
                  <a:gd name="connsiteY2" fmla="*/ 799795 h 1695450"/>
                  <a:gd name="connsiteX3" fmla="*/ 980542 w 1809750"/>
                  <a:gd name="connsiteY3" fmla="*/ 1704137 h 1695450"/>
                  <a:gd name="connsiteX4" fmla="*/ 1512418 w 1809750"/>
                  <a:gd name="connsiteY4" fmla="*/ 1410614 h 1695450"/>
                  <a:gd name="connsiteX5" fmla="*/ 1818437 w 1809750"/>
                  <a:gd name="connsiteY5" fmla="*/ 901598 h 1695450"/>
                  <a:gd name="connsiteX6" fmla="*/ 1512113 w 1809750"/>
                  <a:gd name="connsiteY6" fmla="*/ 392887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09750" h="1695450">
                    <a:moveTo>
                      <a:pt x="1512113" y="392887"/>
                    </a:moveTo>
                    <a:lnTo>
                      <a:pt x="800100" y="0"/>
                    </a:lnTo>
                    <a:lnTo>
                      <a:pt x="0" y="799795"/>
                    </a:lnTo>
                    <a:lnTo>
                      <a:pt x="980542" y="1704137"/>
                    </a:lnTo>
                    <a:lnTo>
                      <a:pt x="1512418" y="1410614"/>
                    </a:lnTo>
                    <a:cubicBezTo>
                      <a:pt x="1703832" y="1304544"/>
                      <a:pt x="1818437" y="1114349"/>
                      <a:pt x="1818437" y="901598"/>
                    </a:cubicBezTo>
                    <a:cubicBezTo>
                      <a:pt x="1818132" y="688848"/>
                      <a:pt x="1703832" y="498653"/>
                      <a:pt x="1512113" y="3928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2" name="Forma libre 31"/>
              <p:cNvSpPr/>
              <p:nvPr/>
            </p:nvSpPr>
            <p:spPr>
              <a:xfrm>
                <a:off x="4107618" y="3542357"/>
                <a:ext cx="3152775" cy="2324100"/>
              </a:xfrm>
              <a:custGeom>
                <a:avLst/>
                <a:gdLst>
                  <a:gd name="connsiteX0" fmla="*/ 2240585 w 3152775"/>
                  <a:gd name="connsiteY0" fmla="*/ 0 h 2324100"/>
                  <a:gd name="connsiteX1" fmla="*/ 0 w 3152775"/>
                  <a:gd name="connsiteY1" fmla="*/ 2240585 h 2324100"/>
                  <a:gd name="connsiteX2" fmla="*/ 311201 w 3152775"/>
                  <a:gd name="connsiteY2" fmla="*/ 2325319 h 2324100"/>
                  <a:gd name="connsiteX3" fmla="*/ 614477 w 3152775"/>
                  <a:gd name="connsiteY3" fmla="*/ 2246376 h 2324100"/>
                  <a:gd name="connsiteX4" fmla="*/ 3155594 w 3152775"/>
                  <a:gd name="connsiteY4" fmla="*/ 843991 h 2324100"/>
                  <a:gd name="connsiteX5" fmla="*/ 2240585 w 3152775"/>
                  <a:gd name="connsiteY5" fmla="*/ 0 h 232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2775" h="2324100">
                    <a:moveTo>
                      <a:pt x="2240585" y="0"/>
                    </a:moveTo>
                    <a:lnTo>
                      <a:pt x="0" y="2240585"/>
                    </a:lnTo>
                    <a:cubicBezTo>
                      <a:pt x="97231" y="2296059"/>
                      <a:pt x="203911" y="2325319"/>
                      <a:pt x="311201" y="2325319"/>
                    </a:cubicBezTo>
                    <a:cubicBezTo>
                      <a:pt x="414833" y="2325319"/>
                      <a:pt x="519074" y="2299107"/>
                      <a:pt x="614477" y="2246376"/>
                    </a:cubicBezTo>
                    <a:lnTo>
                      <a:pt x="3155594" y="843991"/>
                    </a:lnTo>
                    <a:lnTo>
                      <a:pt x="224058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</p:grpSp>
      <p:sp>
        <p:nvSpPr>
          <p:cNvPr id="42" name="Marcador de posición de imagen 41"/>
          <p:cNvSpPr>
            <a:spLocks noGrp="1"/>
          </p:cNvSpPr>
          <p:nvPr>
            <p:ph type="pic" sz="quarter" idx="11"/>
          </p:nvPr>
        </p:nvSpPr>
        <p:spPr>
          <a:xfrm>
            <a:off x="6739015" y="1132114"/>
            <a:ext cx="2500620" cy="4459075"/>
          </a:xfrm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2C86B8-E18D-D8BB-9289-D0EB13748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271" y="908840"/>
            <a:ext cx="2995185" cy="4905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4">
            <a:extLst>
              <a:ext uri="{FF2B5EF4-FFF2-40B4-BE49-F238E27FC236}">
                <a16:creationId xmlns:a16="http://schemas.microsoft.com/office/drawing/2014/main" id="{F74BD4F0-9BD4-CEDB-5A63-681395F64155}"/>
              </a:ext>
            </a:extLst>
          </p:cNvPr>
          <p:cNvGrpSpPr/>
          <p:nvPr/>
        </p:nvGrpSpPr>
        <p:grpSpPr>
          <a:xfrm rot="11168144">
            <a:off x="-944793" y="-956665"/>
            <a:ext cx="4831061" cy="4971919"/>
            <a:chOff x="6772072" y="986231"/>
            <a:chExt cx="4948764" cy="5380831"/>
          </a:xfrm>
        </p:grpSpPr>
        <p:sp>
          <p:nvSpPr>
            <p:cNvPr id="14" name="Elipse 17">
              <a:extLst>
                <a:ext uri="{FF2B5EF4-FFF2-40B4-BE49-F238E27FC236}">
                  <a16:creationId xmlns:a16="http://schemas.microsoft.com/office/drawing/2014/main" id="{3CBFE46A-024E-F41D-018A-1131E421B716}"/>
                </a:ext>
              </a:extLst>
            </p:cNvPr>
            <p:cNvSpPr/>
            <p:nvPr/>
          </p:nvSpPr>
          <p:spPr>
            <a:xfrm rot="647877">
              <a:off x="6772072" y="986231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1C6C8347-2568-B7C4-6AEB-DD2F6B441F3E}"/>
                </a:ext>
              </a:extLst>
            </p:cNvPr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5F81795-011F-F078-734F-29B6033F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9" y="1117765"/>
            <a:ext cx="411529" cy="411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CE4AB5-A6F0-DC5A-687B-AE86F6D3F4DF}"/>
              </a:ext>
            </a:extLst>
          </p:cNvPr>
          <p:cNvSpPr txBox="1"/>
          <p:nvPr/>
        </p:nvSpPr>
        <p:spPr>
          <a:xfrm>
            <a:off x="612552" y="286938"/>
            <a:ext cx="268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Collections: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B92A8-3C36-1896-EDC2-A4076A8922A3}"/>
              </a:ext>
            </a:extLst>
          </p:cNvPr>
          <p:cNvSpPr txBox="1"/>
          <p:nvPr/>
        </p:nvSpPr>
        <p:spPr>
          <a:xfrm>
            <a:off x="1155959" y="1148940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837373-36B1-351D-EC28-D852556D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6" y="1712351"/>
            <a:ext cx="411529" cy="41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03408-860C-4709-300B-58304772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4" y="2295882"/>
            <a:ext cx="411529" cy="411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F139B-B7F6-D734-2835-D0A9F1F9B385}"/>
              </a:ext>
            </a:extLst>
          </p:cNvPr>
          <p:cNvSpPr txBox="1"/>
          <p:nvPr/>
        </p:nvSpPr>
        <p:spPr>
          <a:xfrm>
            <a:off x="1155959" y="1754548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reviews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F5A88-7437-AD47-21AD-1D36EE7F4198}"/>
              </a:ext>
            </a:extLst>
          </p:cNvPr>
          <p:cNvSpPr txBox="1"/>
          <p:nvPr/>
        </p:nvSpPr>
        <p:spPr>
          <a:xfrm>
            <a:off x="1155959" y="2316980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comments</a:t>
            </a:r>
            <a:r>
              <a:rPr lang="en-US" dirty="0"/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6EA54E-A75E-3E04-AFB7-E551744C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758" y="1368386"/>
            <a:ext cx="2984500" cy="241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6400EC-6719-459B-6ABE-6BA67FE77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355" y="3794433"/>
            <a:ext cx="3554389" cy="2413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7590B2-954F-2446-0D68-7E011AC56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570" y="904247"/>
            <a:ext cx="2124242" cy="305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E20015-0492-FBB3-F2DB-AD1D81933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1555" y="507216"/>
            <a:ext cx="1117600" cy="31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DF8BD8-A1D8-1D49-F051-3E61EB843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491" y="567682"/>
            <a:ext cx="1027443" cy="3210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912F78-C214-DFD6-166F-C5728E41A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3602" y="908987"/>
            <a:ext cx="2204119" cy="3197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F5D8EF-A560-466D-5FB4-E070815FA5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9125" y="1237213"/>
            <a:ext cx="3113533" cy="14415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6046C27-2A57-A833-119A-E704EA99AB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5372" y="3268201"/>
            <a:ext cx="13843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1545595-6D36-8DA3-3DDF-E338AE746C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2073" y="3549154"/>
            <a:ext cx="2148314" cy="2986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6672F27-6709-6774-D228-2869133DDB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0222" y="3871727"/>
            <a:ext cx="2712296" cy="152170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ABFC3A-8692-8F2D-58EA-1FB1457551BD}"/>
              </a:ext>
            </a:extLst>
          </p:cNvPr>
          <p:cNvCxnSpPr>
            <a:cxnSpLocks/>
          </p:cNvCxnSpPr>
          <p:nvPr/>
        </p:nvCxnSpPr>
        <p:spPr>
          <a:xfrm flipV="1">
            <a:off x="7045911" y="2073570"/>
            <a:ext cx="1900802" cy="428076"/>
          </a:xfrm>
          <a:prstGeom prst="straightConnector1">
            <a:avLst/>
          </a:prstGeom>
          <a:ln w="28575">
            <a:solidFill>
              <a:srgbClr val="9B4CB1"/>
            </a:solidFill>
            <a:headEnd type="triangle" w="lg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CB6C5F-5F39-D6BB-B929-4317713DDDAE}"/>
              </a:ext>
            </a:extLst>
          </p:cNvPr>
          <p:cNvCxnSpPr>
            <a:cxnSpLocks/>
          </p:cNvCxnSpPr>
          <p:nvPr/>
        </p:nvCxnSpPr>
        <p:spPr>
          <a:xfrm flipV="1">
            <a:off x="6265465" y="1237213"/>
            <a:ext cx="2349146" cy="3763720"/>
          </a:xfrm>
          <a:prstGeom prst="straightConnector1">
            <a:avLst/>
          </a:prstGeom>
          <a:ln w="28575">
            <a:solidFill>
              <a:srgbClr val="9B4CB1"/>
            </a:solidFill>
            <a:headEnd type="triangle" w="lg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601CCA-3809-75C6-5DB8-F9B1D7C0332D}"/>
              </a:ext>
            </a:extLst>
          </p:cNvPr>
          <p:cNvCxnSpPr>
            <a:cxnSpLocks/>
          </p:cNvCxnSpPr>
          <p:nvPr/>
        </p:nvCxnSpPr>
        <p:spPr>
          <a:xfrm flipH="1">
            <a:off x="6703014" y="2574886"/>
            <a:ext cx="6234" cy="1477814"/>
          </a:xfrm>
          <a:prstGeom prst="straightConnector1">
            <a:avLst/>
          </a:prstGeom>
          <a:ln w="28575">
            <a:solidFill>
              <a:srgbClr val="9B4CB1"/>
            </a:solidFill>
            <a:headEnd type="triangle" w="lg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8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46000"/>
              </a:srgbClr>
            </a:gs>
            <a:gs pos="99000">
              <a:srgbClr val="A890FE">
                <a:alpha val="3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 rot="10159727">
            <a:off x="-3107958" y="-1454610"/>
            <a:ext cx="7298135" cy="5263379"/>
            <a:chOff x="6772072" y="986231"/>
            <a:chExt cx="4948764" cy="5380831"/>
          </a:xfrm>
        </p:grpSpPr>
        <p:sp>
          <p:nvSpPr>
            <p:cNvPr id="6" name="Elipse 17"/>
            <p:cNvSpPr/>
            <p:nvPr/>
          </p:nvSpPr>
          <p:spPr>
            <a:xfrm rot="647877">
              <a:off x="6772072" y="986231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17"/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itle 1"/>
          <p:cNvSpPr txBox="1"/>
          <p:nvPr/>
        </p:nvSpPr>
        <p:spPr>
          <a:xfrm>
            <a:off x="3673726" y="1773947"/>
            <a:ext cx="4844548" cy="183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600" b="1" dirty="0">
              <a:gradFill>
                <a:gsLst>
                  <a:gs pos="0">
                    <a:srgbClr val="EA8D8D"/>
                  </a:gs>
                  <a:gs pos="99000">
                    <a:srgbClr val="A890FE">
                      <a:alpha val="32000"/>
                    </a:srgb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3384744" y="2472137"/>
            <a:ext cx="6158678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 and</a:t>
            </a:r>
          </a:p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Research</a:t>
            </a:r>
          </a:p>
        </p:txBody>
      </p:sp>
      <p:sp>
        <p:nvSpPr>
          <p:cNvPr id="8" name="Elipse 17"/>
          <p:cNvSpPr/>
          <p:nvPr/>
        </p:nvSpPr>
        <p:spPr>
          <a:xfrm rot="14478672">
            <a:off x="10057437" y="5361805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17"/>
          <p:cNvSpPr/>
          <p:nvPr/>
        </p:nvSpPr>
        <p:spPr>
          <a:xfrm rot="18879614">
            <a:off x="11444240" y="4534776"/>
            <a:ext cx="498895" cy="549441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 10"/>
          <p:cNvSpPr/>
          <p:nvPr/>
        </p:nvSpPr>
        <p:spPr>
          <a:xfrm>
            <a:off x="5736689" y="5180124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4005" y="0"/>
            <a:ext cx="7716253" cy="7058167"/>
          </a:xfrm>
          <a:prstGeom prst="rect">
            <a:avLst/>
          </a:prstGeom>
          <a:gradFill>
            <a:gsLst>
              <a:gs pos="0">
                <a:srgbClr val="EA8D8D">
                  <a:alpha val="30000"/>
                </a:srgbClr>
              </a:gs>
              <a:gs pos="99000">
                <a:srgbClr val="A890FE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34"/>
          <p:cNvSpPr txBox="1"/>
          <p:nvPr/>
        </p:nvSpPr>
        <p:spPr>
          <a:xfrm>
            <a:off x="4787186" y="3814370"/>
            <a:ext cx="5710125" cy="205517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Marcador de posición de imagen 9">
            <a:extLst>
              <a:ext uri="{FF2B5EF4-FFF2-40B4-BE49-F238E27FC236}">
                <a16:creationId xmlns:a16="http://schemas.microsoft.com/office/drawing/2014/main" id="{ED6025C2-0D7A-E3DD-6013-8BEA59F13F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/>
          <a:srcRect l="-13531" t="-20991" r="-17113"/>
          <a:stretch>
            <a:fillRect/>
          </a:stretch>
        </p:blipFill>
        <p:spPr>
          <a:xfrm>
            <a:off x="8088569" y="2573382"/>
            <a:ext cx="3878842" cy="4337718"/>
          </a:xfrm>
          <a:prstGeom prst="rect">
            <a:avLst/>
          </a:prstGeom>
        </p:spPr>
      </p:pic>
      <p:sp>
        <p:nvSpPr>
          <p:cNvPr id="5" name="Rectángulo 6">
            <a:extLst>
              <a:ext uri="{FF2B5EF4-FFF2-40B4-BE49-F238E27FC236}">
                <a16:creationId xmlns:a16="http://schemas.microsoft.com/office/drawing/2014/main" id="{544927D4-8F9D-3DB3-391B-6265D1F6DA68}"/>
              </a:ext>
            </a:extLst>
          </p:cNvPr>
          <p:cNvSpPr/>
          <p:nvPr/>
        </p:nvSpPr>
        <p:spPr>
          <a:xfrm>
            <a:off x="482021" y="572961"/>
            <a:ext cx="5266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b="1" dirty="0" err="1">
                <a:cs typeface="Arial" panose="020B0604020202020204" pitchFamily="34" charset="0"/>
              </a:rPr>
              <a:t>Characteristics</a:t>
            </a:r>
            <a:endParaRPr lang="es-ES" sz="4800" b="1" dirty="0">
              <a:cs typeface="Arial" panose="020B0604020202020204" pitchFamily="34" charset="0"/>
            </a:endParaRPr>
          </a:p>
        </p:txBody>
      </p:sp>
      <p:sp>
        <p:nvSpPr>
          <p:cNvPr id="6" name="Forma libre 20">
            <a:extLst>
              <a:ext uri="{FF2B5EF4-FFF2-40B4-BE49-F238E27FC236}">
                <a16:creationId xmlns:a16="http://schemas.microsoft.com/office/drawing/2014/main" id="{14A2B35E-CA31-1234-E49F-8FBF99D06D60}"/>
              </a:ext>
            </a:extLst>
          </p:cNvPr>
          <p:cNvSpPr/>
          <p:nvPr/>
        </p:nvSpPr>
        <p:spPr>
          <a:xfrm>
            <a:off x="570033" y="3948985"/>
            <a:ext cx="318025" cy="318025"/>
          </a:xfrm>
          <a:custGeom>
            <a:avLst/>
            <a:gdLst>
              <a:gd name="connsiteX0" fmla="*/ 5829300 w 5829300"/>
              <a:gd name="connsiteY0" fmla="*/ 2914993 h 5829300"/>
              <a:gd name="connsiteX1" fmla="*/ 2914307 w 5829300"/>
              <a:gd name="connsiteY1" fmla="*/ 0 h 5829300"/>
              <a:gd name="connsiteX2" fmla="*/ 0 w 5829300"/>
              <a:gd name="connsiteY2" fmla="*/ 2914993 h 5829300"/>
              <a:gd name="connsiteX3" fmla="*/ 1025823 w 5829300"/>
              <a:gd name="connsiteY3" fmla="*/ 5130499 h 5829300"/>
              <a:gd name="connsiteX4" fmla="*/ 1055427 w 5829300"/>
              <a:gd name="connsiteY4" fmla="*/ 5152530 h 5829300"/>
              <a:gd name="connsiteX5" fmla="*/ 2921880 w 5829300"/>
              <a:gd name="connsiteY5" fmla="*/ 5829300 h 5829300"/>
              <a:gd name="connsiteX6" fmla="*/ 4773187 w 5829300"/>
              <a:gd name="connsiteY6" fmla="*/ 5167675 h 5829300"/>
              <a:gd name="connsiteX7" fmla="*/ 4839967 w 5829300"/>
              <a:gd name="connsiteY7" fmla="*/ 5115354 h 5829300"/>
              <a:gd name="connsiteX8" fmla="*/ 5829300 w 5829300"/>
              <a:gd name="connsiteY8" fmla="*/ 2914993 h 5829300"/>
              <a:gd name="connsiteX9" fmla="*/ 267814 w 5829300"/>
              <a:gd name="connsiteY9" fmla="*/ 2914993 h 5829300"/>
              <a:gd name="connsiteX10" fmla="*/ 2914993 w 5829300"/>
              <a:gd name="connsiteY10" fmla="*/ 267814 h 5829300"/>
              <a:gd name="connsiteX11" fmla="*/ 5562172 w 5829300"/>
              <a:gd name="connsiteY11" fmla="*/ 2914993 h 5829300"/>
              <a:gd name="connsiteX12" fmla="*/ 4818622 w 5829300"/>
              <a:gd name="connsiteY12" fmla="*/ 4751842 h 5829300"/>
              <a:gd name="connsiteX13" fmla="*/ 3836861 w 5829300"/>
              <a:gd name="connsiteY13" fmla="*/ 3421028 h 5829300"/>
              <a:gd name="connsiteX14" fmla="*/ 4081958 w 5829300"/>
              <a:gd name="connsiteY14" fmla="*/ 2707081 h 5829300"/>
              <a:gd name="connsiteX15" fmla="*/ 2921880 w 5829300"/>
              <a:gd name="connsiteY15" fmla="*/ 1547003 h 5829300"/>
              <a:gd name="connsiteX16" fmla="*/ 1761801 w 5829300"/>
              <a:gd name="connsiteY16" fmla="*/ 2707081 h 5829300"/>
              <a:gd name="connsiteX17" fmla="*/ 2006898 w 5829300"/>
              <a:gd name="connsiteY17" fmla="*/ 3421028 h 5829300"/>
              <a:gd name="connsiteX18" fmla="*/ 1026509 w 5829300"/>
              <a:gd name="connsiteY18" fmla="*/ 4751842 h 5829300"/>
              <a:gd name="connsiteX19" fmla="*/ 267814 w 5829300"/>
              <a:gd name="connsiteY19" fmla="*/ 2914993 h 5829300"/>
              <a:gd name="connsiteX20" fmla="*/ 2022729 w 5829300"/>
              <a:gd name="connsiteY20" fmla="*/ 2713958 h 5829300"/>
              <a:gd name="connsiteX21" fmla="*/ 2914993 w 5829300"/>
              <a:gd name="connsiteY21" fmla="*/ 1821694 h 5829300"/>
              <a:gd name="connsiteX22" fmla="*/ 3807257 w 5829300"/>
              <a:gd name="connsiteY22" fmla="*/ 2713958 h 5829300"/>
              <a:gd name="connsiteX23" fmla="*/ 2914993 w 5829300"/>
              <a:gd name="connsiteY23" fmla="*/ 3606222 h 5829300"/>
              <a:gd name="connsiteX24" fmla="*/ 2022729 w 5829300"/>
              <a:gd name="connsiteY24" fmla="*/ 2713958 h 5829300"/>
              <a:gd name="connsiteX25" fmla="*/ 1264034 w 5829300"/>
              <a:gd name="connsiteY25" fmla="*/ 4981794 h 5829300"/>
              <a:gd name="connsiteX26" fmla="*/ 2201047 w 5829300"/>
              <a:gd name="connsiteY26" fmla="*/ 3628254 h 5829300"/>
              <a:gd name="connsiteX27" fmla="*/ 2914993 w 5829300"/>
              <a:gd name="connsiteY27" fmla="*/ 3873351 h 5829300"/>
              <a:gd name="connsiteX28" fmla="*/ 3636512 w 5829300"/>
              <a:gd name="connsiteY28" fmla="*/ 3620681 h 5829300"/>
              <a:gd name="connsiteX29" fmla="*/ 4581096 w 5829300"/>
              <a:gd name="connsiteY29" fmla="*/ 4974222 h 5829300"/>
              <a:gd name="connsiteX30" fmla="*/ 2923251 w 5829300"/>
              <a:gd name="connsiteY30" fmla="*/ 5561486 h 5829300"/>
              <a:gd name="connsiteX31" fmla="*/ 1264034 w 5829300"/>
              <a:gd name="connsiteY31" fmla="*/ 4981794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29300" h="5829300">
                <a:moveTo>
                  <a:pt x="5829300" y="2914993"/>
                </a:moveTo>
                <a:cubicBezTo>
                  <a:pt x="5829300" y="1308783"/>
                  <a:pt x="4520518" y="0"/>
                  <a:pt x="2914307" y="0"/>
                </a:cubicBezTo>
                <a:cubicBezTo>
                  <a:pt x="1308097" y="0"/>
                  <a:pt x="0" y="1308783"/>
                  <a:pt x="0" y="2914993"/>
                </a:cubicBezTo>
                <a:cubicBezTo>
                  <a:pt x="0" y="3799684"/>
                  <a:pt x="401384" y="4595555"/>
                  <a:pt x="1025823" y="5130499"/>
                </a:cubicBezTo>
                <a:cubicBezTo>
                  <a:pt x="1033396" y="5138071"/>
                  <a:pt x="1040968" y="5145643"/>
                  <a:pt x="1055427" y="5152530"/>
                </a:cubicBezTo>
                <a:cubicBezTo>
                  <a:pt x="1560767" y="5576631"/>
                  <a:pt x="2207933" y="5829300"/>
                  <a:pt x="2921880" y="5829300"/>
                </a:cubicBezTo>
                <a:cubicBezTo>
                  <a:pt x="3620681" y="5829300"/>
                  <a:pt x="4267848" y="5576631"/>
                  <a:pt x="4773187" y="5167675"/>
                </a:cubicBezTo>
                <a:cubicBezTo>
                  <a:pt x="4802791" y="5160102"/>
                  <a:pt x="4825508" y="5138071"/>
                  <a:pt x="4839967" y="5115354"/>
                </a:cubicBezTo>
                <a:cubicBezTo>
                  <a:pt x="5443071" y="4572839"/>
                  <a:pt x="5829300" y="3792112"/>
                  <a:pt x="5829300" y="2914993"/>
                </a:cubicBezTo>
                <a:close/>
                <a:moveTo>
                  <a:pt x="267814" y="2914993"/>
                </a:moveTo>
                <a:cubicBezTo>
                  <a:pt x="267814" y="1457497"/>
                  <a:pt x="1457497" y="267814"/>
                  <a:pt x="2914993" y="267814"/>
                </a:cubicBezTo>
                <a:cubicBezTo>
                  <a:pt x="4372489" y="267814"/>
                  <a:pt x="5562172" y="1457497"/>
                  <a:pt x="5562172" y="2914993"/>
                </a:cubicBezTo>
                <a:cubicBezTo>
                  <a:pt x="5562172" y="3628939"/>
                  <a:pt x="5279898" y="4275411"/>
                  <a:pt x="4818622" y="4751842"/>
                </a:cubicBezTo>
                <a:cubicBezTo>
                  <a:pt x="4744269" y="4402093"/>
                  <a:pt x="4521203" y="3807257"/>
                  <a:pt x="3836861" y="3421028"/>
                </a:cubicBezTo>
                <a:cubicBezTo>
                  <a:pt x="3993147" y="3227565"/>
                  <a:pt x="4081958" y="2974896"/>
                  <a:pt x="4081958" y="2707081"/>
                </a:cubicBezTo>
                <a:cubicBezTo>
                  <a:pt x="4081958" y="2067487"/>
                  <a:pt x="3561474" y="1547003"/>
                  <a:pt x="2921880" y="1547003"/>
                </a:cubicBezTo>
                <a:cubicBezTo>
                  <a:pt x="2282285" y="1547003"/>
                  <a:pt x="1761801" y="2067487"/>
                  <a:pt x="1761801" y="2707081"/>
                </a:cubicBezTo>
                <a:cubicBezTo>
                  <a:pt x="1761801" y="2974896"/>
                  <a:pt x="1858185" y="3219993"/>
                  <a:pt x="2006898" y="3421028"/>
                </a:cubicBezTo>
                <a:cubicBezTo>
                  <a:pt x="1316365" y="3807257"/>
                  <a:pt x="1093299" y="4402103"/>
                  <a:pt x="1026509" y="4751842"/>
                </a:cubicBezTo>
                <a:cubicBezTo>
                  <a:pt x="557660" y="4282993"/>
                  <a:pt x="267814" y="3628939"/>
                  <a:pt x="267814" y="2914993"/>
                </a:cubicBezTo>
                <a:close/>
                <a:moveTo>
                  <a:pt x="2022729" y="2713958"/>
                </a:moveTo>
                <a:cubicBezTo>
                  <a:pt x="2022729" y="2223078"/>
                  <a:pt x="2424113" y="1821694"/>
                  <a:pt x="2914993" y="1821694"/>
                </a:cubicBezTo>
                <a:cubicBezTo>
                  <a:pt x="3405873" y="1821694"/>
                  <a:pt x="3807257" y="2223078"/>
                  <a:pt x="3807257" y="2713958"/>
                </a:cubicBezTo>
                <a:cubicBezTo>
                  <a:pt x="3807257" y="3204839"/>
                  <a:pt x="3405873" y="3606222"/>
                  <a:pt x="2914993" y="3606222"/>
                </a:cubicBezTo>
                <a:cubicBezTo>
                  <a:pt x="2424113" y="3606222"/>
                  <a:pt x="2022729" y="3204839"/>
                  <a:pt x="2022729" y="2713958"/>
                </a:cubicBezTo>
                <a:close/>
                <a:moveTo>
                  <a:pt x="1264034" y="4981794"/>
                </a:moveTo>
                <a:cubicBezTo>
                  <a:pt x="1279179" y="4766301"/>
                  <a:pt x="1397594" y="4037210"/>
                  <a:pt x="2201047" y="3628254"/>
                </a:cubicBezTo>
                <a:cubicBezTo>
                  <a:pt x="2402081" y="3784540"/>
                  <a:pt x="2647179" y="3873351"/>
                  <a:pt x="2914993" y="3873351"/>
                </a:cubicBezTo>
                <a:cubicBezTo>
                  <a:pt x="3182808" y="3873351"/>
                  <a:pt x="3435477" y="3776968"/>
                  <a:pt x="3636512" y="3620681"/>
                </a:cubicBezTo>
                <a:cubicBezTo>
                  <a:pt x="4432383" y="4029637"/>
                  <a:pt x="4558380" y="4743584"/>
                  <a:pt x="4581096" y="4974222"/>
                </a:cubicBezTo>
                <a:cubicBezTo>
                  <a:pt x="4127392" y="5338430"/>
                  <a:pt x="3547701" y="5561486"/>
                  <a:pt x="2923251" y="5561486"/>
                </a:cubicBezTo>
                <a:cubicBezTo>
                  <a:pt x="2290553" y="5562172"/>
                  <a:pt x="1717739" y="5346678"/>
                  <a:pt x="1264034" y="4981794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1" name="Forma libre 8">
            <a:extLst>
              <a:ext uri="{FF2B5EF4-FFF2-40B4-BE49-F238E27FC236}">
                <a16:creationId xmlns:a16="http://schemas.microsoft.com/office/drawing/2014/main" id="{5A0B35E2-3C93-6EC3-8DB8-E07B87F06DC2}"/>
              </a:ext>
            </a:extLst>
          </p:cNvPr>
          <p:cNvSpPr/>
          <p:nvPr/>
        </p:nvSpPr>
        <p:spPr>
          <a:xfrm>
            <a:off x="570033" y="2254001"/>
            <a:ext cx="323420" cy="338554"/>
          </a:xfrm>
          <a:custGeom>
            <a:avLst/>
            <a:gdLst>
              <a:gd name="connsiteX0" fmla="*/ 5820035 w 5819775"/>
              <a:gd name="connsiteY0" fmla="*/ 2089433 h 5543550"/>
              <a:gd name="connsiteX1" fmla="*/ 5602760 w 5819775"/>
              <a:gd name="connsiteY1" fmla="*/ 1928708 h 5543550"/>
              <a:gd name="connsiteX2" fmla="*/ 3891327 w 5819775"/>
              <a:gd name="connsiteY2" fmla="*/ 1679429 h 5543550"/>
              <a:gd name="connsiteX3" fmla="*/ 3144243 w 5819775"/>
              <a:gd name="connsiteY3" fmla="*/ 168907 h 5543550"/>
              <a:gd name="connsiteX4" fmla="*/ 2911338 w 5819775"/>
              <a:gd name="connsiteY4" fmla="*/ 0 h 5543550"/>
              <a:gd name="connsiteX5" fmla="*/ 2670251 w 5819775"/>
              <a:gd name="connsiteY5" fmla="*/ 168907 h 5543550"/>
              <a:gd name="connsiteX6" fmla="*/ 1923167 w 5819775"/>
              <a:gd name="connsiteY6" fmla="*/ 1679438 h 5543550"/>
              <a:gd name="connsiteX7" fmla="*/ 235546 w 5819775"/>
              <a:gd name="connsiteY7" fmla="*/ 1920526 h 5543550"/>
              <a:gd name="connsiteX8" fmla="*/ 10823 w 5819775"/>
              <a:gd name="connsiteY8" fmla="*/ 2089433 h 5543550"/>
              <a:gd name="connsiteX9" fmla="*/ 114998 w 5819775"/>
              <a:gd name="connsiteY9" fmla="*/ 2378888 h 5543550"/>
              <a:gd name="connsiteX10" fmla="*/ 1320444 w 5819775"/>
              <a:gd name="connsiteY10" fmla="*/ 3544157 h 5543550"/>
              <a:gd name="connsiteX11" fmla="*/ 1039180 w 5819775"/>
              <a:gd name="connsiteY11" fmla="*/ 5207975 h 5543550"/>
              <a:gd name="connsiteX12" fmla="*/ 1087548 w 5819775"/>
              <a:gd name="connsiteY12" fmla="*/ 5465436 h 5543550"/>
              <a:gd name="connsiteX13" fmla="*/ 1385185 w 5819775"/>
              <a:gd name="connsiteY13" fmla="*/ 5505622 h 5543550"/>
              <a:gd name="connsiteX14" fmla="*/ 1393367 w 5819775"/>
              <a:gd name="connsiteY14" fmla="*/ 5497439 h 5543550"/>
              <a:gd name="connsiteX15" fmla="*/ 2912081 w 5819775"/>
              <a:gd name="connsiteY15" fmla="*/ 4693806 h 5543550"/>
              <a:gd name="connsiteX16" fmla="*/ 4430795 w 5819775"/>
              <a:gd name="connsiteY16" fmla="*/ 5497439 h 5543550"/>
              <a:gd name="connsiteX17" fmla="*/ 4591520 w 5819775"/>
              <a:gd name="connsiteY17" fmla="*/ 5545807 h 5543550"/>
              <a:gd name="connsiteX18" fmla="*/ 4744062 w 5819775"/>
              <a:gd name="connsiteY18" fmla="*/ 5481819 h 5543550"/>
              <a:gd name="connsiteX19" fmla="*/ 4792430 w 5819775"/>
              <a:gd name="connsiteY19" fmla="*/ 5264544 h 5543550"/>
              <a:gd name="connsiteX20" fmla="*/ 4502232 w 5819775"/>
              <a:gd name="connsiteY20" fmla="*/ 3544157 h 5543550"/>
              <a:gd name="connsiteX21" fmla="*/ 5731491 w 5819775"/>
              <a:gd name="connsiteY21" fmla="*/ 2346894 h 5543550"/>
              <a:gd name="connsiteX22" fmla="*/ 5820035 w 5819775"/>
              <a:gd name="connsiteY22" fmla="*/ 2089433 h 5543550"/>
              <a:gd name="connsiteX23" fmla="*/ 4236580 w 5819775"/>
              <a:gd name="connsiteY23" fmla="*/ 3391614 h 5543550"/>
              <a:gd name="connsiteX24" fmla="*/ 4196394 w 5819775"/>
              <a:gd name="connsiteY24" fmla="*/ 3520345 h 5543550"/>
              <a:gd name="connsiteX25" fmla="*/ 4485849 w 5819775"/>
              <a:gd name="connsiteY25" fmla="*/ 5191602 h 5543550"/>
              <a:gd name="connsiteX26" fmla="*/ 2982766 w 5819775"/>
              <a:gd name="connsiteY26" fmla="*/ 4404341 h 5543550"/>
              <a:gd name="connsiteX27" fmla="*/ 2845854 w 5819775"/>
              <a:gd name="connsiteY27" fmla="*/ 4404341 h 5543550"/>
              <a:gd name="connsiteX28" fmla="*/ 1342770 w 5819775"/>
              <a:gd name="connsiteY28" fmla="*/ 5191602 h 5543550"/>
              <a:gd name="connsiteX29" fmla="*/ 1632226 w 5819775"/>
              <a:gd name="connsiteY29" fmla="*/ 3520345 h 5543550"/>
              <a:gd name="connsiteX30" fmla="*/ 1592040 w 5819775"/>
              <a:gd name="connsiteY30" fmla="*/ 3391614 h 5543550"/>
              <a:gd name="connsiteX31" fmla="*/ 370973 w 5819775"/>
              <a:gd name="connsiteY31" fmla="*/ 2209981 h 5543550"/>
              <a:gd name="connsiteX32" fmla="*/ 2050411 w 5819775"/>
              <a:gd name="connsiteY32" fmla="*/ 1968894 h 5543550"/>
              <a:gd name="connsiteX33" fmla="*/ 2162768 w 5819775"/>
              <a:gd name="connsiteY33" fmla="*/ 1888531 h 5543550"/>
              <a:gd name="connsiteX34" fmla="*/ 2909852 w 5819775"/>
              <a:gd name="connsiteY34" fmla="*/ 369818 h 5543550"/>
              <a:gd name="connsiteX35" fmla="*/ 3656926 w 5819775"/>
              <a:gd name="connsiteY35" fmla="*/ 1888531 h 5543550"/>
              <a:gd name="connsiteX36" fmla="*/ 3769283 w 5819775"/>
              <a:gd name="connsiteY36" fmla="*/ 1968894 h 5543550"/>
              <a:gd name="connsiteX37" fmla="*/ 5448722 w 5819775"/>
              <a:gd name="connsiteY37" fmla="*/ 2209981 h 5543550"/>
              <a:gd name="connsiteX38" fmla="*/ 4236580 w 5819775"/>
              <a:gd name="connsiteY38" fmla="*/ 3391614 h 554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819775" h="5543550">
                <a:moveTo>
                  <a:pt x="5820035" y="2089433"/>
                </a:moveTo>
                <a:cubicBezTo>
                  <a:pt x="5803661" y="2041065"/>
                  <a:pt x="5756046" y="1952520"/>
                  <a:pt x="5602760" y="1928708"/>
                </a:cubicBezTo>
                <a:lnTo>
                  <a:pt x="3891327" y="1679429"/>
                </a:lnTo>
                <a:lnTo>
                  <a:pt x="3144243" y="168907"/>
                </a:lnTo>
                <a:cubicBezTo>
                  <a:pt x="3072063" y="24555"/>
                  <a:pt x="2983518" y="0"/>
                  <a:pt x="2911338" y="0"/>
                </a:cubicBezTo>
                <a:cubicBezTo>
                  <a:pt x="2766977" y="0"/>
                  <a:pt x="2686615" y="144351"/>
                  <a:pt x="2670251" y="168907"/>
                </a:cubicBezTo>
                <a:lnTo>
                  <a:pt x="1923167" y="1679438"/>
                </a:lnTo>
                <a:lnTo>
                  <a:pt x="235546" y="1920526"/>
                </a:lnTo>
                <a:cubicBezTo>
                  <a:pt x="123189" y="1936899"/>
                  <a:pt x="34635" y="2000888"/>
                  <a:pt x="10823" y="2089433"/>
                </a:cubicBezTo>
                <a:cubicBezTo>
                  <a:pt x="-21172" y="2186169"/>
                  <a:pt x="19005" y="2282152"/>
                  <a:pt x="114998" y="2378888"/>
                </a:cubicBezTo>
                <a:lnTo>
                  <a:pt x="1320444" y="3544157"/>
                </a:lnTo>
                <a:lnTo>
                  <a:pt x="1039180" y="5207975"/>
                </a:lnTo>
                <a:cubicBezTo>
                  <a:pt x="1030998" y="5248161"/>
                  <a:pt x="1007186" y="5376882"/>
                  <a:pt x="1087548" y="5465436"/>
                </a:cubicBezTo>
                <a:cubicBezTo>
                  <a:pt x="1151537" y="5545798"/>
                  <a:pt x="1264646" y="5562172"/>
                  <a:pt x="1385185" y="5505622"/>
                </a:cubicBezTo>
                <a:cubicBezTo>
                  <a:pt x="1385185" y="5505622"/>
                  <a:pt x="1393367" y="5505622"/>
                  <a:pt x="1393367" y="5497439"/>
                </a:cubicBezTo>
                <a:lnTo>
                  <a:pt x="2912081" y="4693806"/>
                </a:lnTo>
                <a:lnTo>
                  <a:pt x="4430795" y="5497439"/>
                </a:lnTo>
                <a:cubicBezTo>
                  <a:pt x="4487345" y="5529434"/>
                  <a:pt x="4543152" y="5545807"/>
                  <a:pt x="4591520" y="5545807"/>
                </a:cubicBezTo>
                <a:cubicBezTo>
                  <a:pt x="4655508" y="5545807"/>
                  <a:pt x="4703876" y="5521995"/>
                  <a:pt x="4744062" y="5481819"/>
                </a:cubicBezTo>
                <a:cubicBezTo>
                  <a:pt x="4776057" y="5449824"/>
                  <a:pt x="4808051" y="5385083"/>
                  <a:pt x="4792430" y="5264544"/>
                </a:cubicBezTo>
                <a:lnTo>
                  <a:pt x="4502232" y="3544157"/>
                </a:lnTo>
                <a:lnTo>
                  <a:pt x="5731491" y="2346894"/>
                </a:lnTo>
                <a:cubicBezTo>
                  <a:pt x="5835666" y="2241976"/>
                  <a:pt x="5835666" y="2154174"/>
                  <a:pt x="5820035" y="2089433"/>
                </a:cubicBezTo>
                <a:close/>
                <a:moveTo>
                  <a:pt x="4236580" y="3391614"/>
                </a:moveTo>
                <a:cubicBezTo>
                  <a:pt x="4204585" y="3423609"/>
                  <a:pt x="4188212" y="3471977"/>
                  <a:pt x="4196394" y="3520345"/>
                </a:cubicBezTo>
                <a:lnTo>
                  <a:pt x="4485849" y="5191602"/>
                </a:lnTo>
                <a:lnTo>
                  <a:pt x="2982766" y="4404341"/>
                </a:lnTo>
                <a:cubicBezTo>
                  <a:pt x="2942580" y="4380529"/>
                  <a:pt x="2886030" y="4380529"/>
                  <a:pt x="2845854" y="4404341"/>
                </a:cubicBezTo>
                <a:lnTo>
                  <a:pt x="1342770" y="5191602"/>
                </a:lnTo>
                <a:lnTo>
                  <a:pt x="1632226" y="3520345"/>
                </a:lnTo>
                <a:cubicBezTo>
                  <a:pt x="1640408" y="3471977"/>
                  <a:pt x="1624044" y="3423609"/>
                  <a:pt x="1592040" y="3391614"/>
                </a:cubicBezTo>
                <a:lnTo>
                  <a:pt x="370973" y="2209981"/>
                </a:lnTo>
                <a:lnTo>
                  <a:pt x="2050411" y="1968894"/>
                </a:lnTo>
                <a:cubicBezTo>
                  <a:pt x="2098779" y="1960712"/>
                  <a:pt x="2138956" y="1928708"/>
                  <a:pt x="2162768" y="1888531"/>
                </a:cubicBezTo>
                <a:lnTo>
                  <a:pt x="2909852" y="369818"/>
                </a:lnTo>
                <a:lnTo>
                  <a:pt x="3656926" y="1888531"/>
                </a:lnTo>
                <a:cubicBezTo>
                  <a:pt x="3680739" y="1928717"/>
                  <a:pt x="3720915" y="1960712"/>
                  <a:pt x="3769283" y="1968894"/>
                </a:cubicBezTo>
                <a:lnTo>
                  <a:pt x="5448722" y="2209981"/>
                </a:lnTo>
                <a:lnTo>
                  <a:pt x="4236580" y="3391614"/>
                </a:ln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2" name="Rectángulo 9">
            <a:extLst>
              <a:ext uri="{FF2B5EF4-FFF2-40B4-BE49-F238E27FC236}">
                <a16:creationId xmlns:a16="http://schemas.microsoft.com/office/drawing/2014/main" id="{F1395392-763C-2EAE-1779-776A52A2EF9D}"/>
              </a:ext>
            </a:extLst>
          </p:cNvPr>
          <p:cNvSpPr/>
          <p:nvPr/>
        </p:nvSpPr>
        <p:spPr>
          <a:xfrm>
            <a:off x="961370" y="2677889"/>
            <a:ext cx="3788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Rich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functionality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ime-consuming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challenge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ángulo 10">
            <a:extLst>
              <a:ext uri="{FF2B5EF4-FFF2-40B4-BE49-F238E27FC236}">
                <a16:creationId xmlns:a16="http://schemas.microsoft.com/office/drawing/2014/main" id="{42B97714-DD02-BE8B-5B81-80817565C85D}"/>
              </a:ext>
            </a:extLst>
          </p:cNvPr>
          <p:cNvSpPr/>
          <p:nvPr/>
        </p:nvSpPr>
        <p:spPr>
          <a:xfrm>
            <a:off x="961370" y="2258976"/>
            <a:ext cx="2154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Effiecient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ángulo 12">
            <a:extLst>
              <a:ext uri="{FF2B5EF4-FFF2-40B4-BE49-F238E27FC236}">
                <a16:creationId xmlns:a16="http://schemas.microsoft.com/office/drawing/2014/main" id="{C195039D-6EFC-A7CD-0E53-5035885C8EAC}"/>
              </a:ext>
            </a:extLst>
          </p:cNvPr>
          <p:cNvSpPr/>
          <p:nvPr/>
        </p:nvSpPr>
        <p:spPr>
          <a:xfrm>
            <a:off x="961371" y="4430775"/>
            <a:ext cx="5455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1. Easy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Onboarding</a:t>
            </a:r>
            <a:endParaRPr lang="es-ES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2. Intuitive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Navigation</a:t>
            </a:r>
            <a:endParaRPr lang="es-ES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3.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Minimalistic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s-ES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4. Adaptive and Responsive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Design</a:t>
            </a:r>
            <a:endParaRPr lang="es-ES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Rectángulo 13">
            <a:extLst>
              <a:ext uri="{FF2B5EF4-FFF2-40B4-BE49-F238E27FC236}">
                <a16:creationId xmlns:a16="http://schemas.microsoft.com/office/drawing/2014/main" id="{6B5982A0-1B85-DEE9-99A5-6D59B7E82574}"/>
              </a:ext>
            </a:extLst>
          </p:cNvPr>
          <p:cNvSpPr/>
          <p:nvPr/>
        </p:nvSpPr>
        <p:spPr>
          <a:xfrm>
            <a:off x="961372" y="3906625"/>
            <a:ext cx="2154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UX </a:t>
            </a:r>
            <a:r>
              <a:rPr lang="es-E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friendly</a:t>
            </a: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1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56424" y="500948"/>
            <a:ext cx="3402745" cy="606986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526267" y="1794346"/>
            <a:ext cx="5009618" cy="959848"/>
          </a:xfrm>
          <a:prstGeom prst="roundRect">
            <a:avLst>
              <a:gd name="adj" fmla="val 8940"/>
            </a:avLst>
          </a:prstGeom>
          <a:noFill/>
          <a:ln>
            <a:noFill/>
          </a:ln>
          <a:effectLst>
            <a:outerShdw blurRad="6350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50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function</a:t>
            </a:r>
          </a:p>
          <a:p>
            <a:pPr marL="107950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enable users to select an address to see their associated details and reviews.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0"/>
          </p:nvPr>
        </p:nvSpPr>
        <p:spPr>
          <a:xfrm>
            <a:off x="2150242" y="1446148"/>
            <a:ext cx="2215107" cy="3965703"/>
          </a:xfrm>
        </p:spPr>
      </p:sp>
      <p:cxnSp>
        <p:nvCxnSpPr>
          <p:cNvPr id="33" name="Conector angular 32"/>
          <p:cNvCxnSpPr/>
          <p:nvPr/>
        </p:nvCxnSpPr>
        <p:spPr>
          <a:xfrm rot="10800000">
            <a:off x="4085643" y="2833160"/>
            <a:ext cx="2247783" cy="32181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/>
          <p:nvPr/>
        </p:nvCxnSpPr>
        <p:spPr>
          <a:xfrm rot="10800000">
            <a:off x="4134347" y="4256494"/>
            <a:ext cx="2247781" cy="40426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angular 5"/>
          <p:cNvCxnSpPr/>
          <p:nvPr/>
        </p:nvCxnSpPr>
        <p:spPr>
          <a:xfrm rot="10800000">
            <a:off x="4085643" y="1756432"/>
            <a:ext cx="2247782" cy="33689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4">
            <a:extLst>
              <a:ext uri="{FF2B5EF4-FFF2-40B4-BE49-F238E27FC236}">
                <a16:creationId xmlns:a16="http://schemas.microsoft.com/office/drawing/2014/main" id="{48BF4BD3-6B44-11ED-B8CE-7F3FAD0A8584}"/>
              </a:ext>
            </a:extLst>
          </p:cNvPr>
          <p:cNvSpPr/>
          <p:nvPr/>
        </p:nvSpPr>
        <p:spPr>
          <a:xfrm>
            <a:off x="6526265" y="4458627"/>
            <a:ext cx="5009618" cy="1256668"/>
          </a:xfrm>
          <a:prstGeom prst="roundRect">
            <a:avLst>
              <a:gd name="adj" fmla="val 8940"/>
            </a:avLst>
          </a:prstGeom>
          <a:noFill/>
          <a:ln>
            <a:noFill/>
          </a:ln>
          <a:effectLst>
            <a:outerShdw blurRad="6350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50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Updates</a:t>
            </a:r>
          </a:p>
          <a:p>
            <a:pPr marL="107950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needs and technology landscapes change. Regular updates ensure that the app remains compatible with the latest devices and meets the current needs of its users.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redondeado 14">
            <a:extLst>
              <a:ext uri="{FF2B5EF4-FFF2-40B4-BE49-F238E27FC236}">
                <a16:creationId xmlns:a16="http://schemas.microsoft.com/office/drawing/2014/main" id="{0A943C51-6D4F-D3D1-6DE8-A36FEB925A1D}"/>
              </a:ext>
            </a:extLst>
          </p:cNvPr>
          <p:cNvSpPr/>
          <p:nvPr/>
        </p:nvSpPr>
        <p:spPr>
          <a:xfrm>
            <a:off x="6526265" y="457237"/>
            <a:ext cx="5136345" cy="907133"/>
          </a:xfrm>
          <a:prstGeom prst="roundRect">
            <a:avLst>
              <a:gd name="adj" fmla="val 50000"/>
            </a:avLst>
          </a:prstGeom>
          <a:solidFill>
            <a:srgbClr val="A89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bg1"/>
                </a:solidFill>
                <a:cs typeface="Arial" panose="020B0604020202020204" pitchFamily="34" charset="0"/>
              </a:rPr>
              <a:t>Future </a:t>
            </a:r>
            <a:r>
              <a:rPr lang="en-US" sz="3600" b="1" dirty="0">
                <a:solidFill>
                  <a:schemeClr val="bg1"/>
                </a:solidFill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0BB26FA0-E379-CA3D-BB79-16516C5AA1E8}"/>
              </a:ext>
            </a:extLst>
          </p:cNvPr>
          <p:cNvSpPr/>
          <p:nvPr/>
        </p:nvSpPr>
        <p:spPr>
          <a:xfrm>
            <a:off x="6526267" y="3084525"/>
            <a:ext cx="5009618" cy="1171969"/>
          </a:xfrm>
          <a:prstGeom prst="roundRect">
            <a:avLst>
              <a:gd name="adj" fmla="val 8940"/>
            </a:avLst>
          </a:prstGeom>
          <a:noFill/>
          <a:ln>
            <a:noFill/>
          </a:ln>
          <a:effectLst>
            <a:outerShdw blurRad="6350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50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  <a:p>
            <a:pPr marL="107950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the app usable by everyone, including those with disabilities, this includes providing voice alternatives for texts, making sure the app can be navigated with a keyboard.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46000"/>
              </a:srgbClr>
            </a:gs>
            <a:gs pos="99000">
              <a:srgbClr val="A890FE">
                <a:alpha val="3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 rot="10159727">
            <a:off x="-3107958" y="-1454610"/>
            <a:ext cx="7298135" cy="5263379"/>
            <a:chOff x="6772072" y="986231"/>
            <a:chExt cx="4948764" cy="5380831"/>
          </a:xfrm>
        </p:grpSpPr>
        <p:sp>
          <p:nvSpPr>
            <p:cNvPr id="6" name="Elipse 17"/>
            <p:cNvSpPr/>
            <p:nvPr/>
          </p:nvSpPr>
          <p:spPr>
            <a:xfrm rot="647877">
              <a:off x="6772072" y="986231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17"/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itle 1"/>
          <p:cNvSpPr txBox="1"/>
          <p:nvPr/>
        </p:nvSpPr>
        <p:spPr>
          <a:xfrm>
            <a:off x="3673726" y="1773947"/>
            <a:ext cx="4844548" cy="183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600" b="1" dirty="0">
              <a:gradFill>
                <a:gsLst>
                  <a:gs pos="0">
                    <a:srgbClr val="EA8D8D"/>
                  </a:gs>
                  <a:gs pos="99000">
                    <a:srgbClr val="A890FE">
                      <a:alpha val="32000"/>
                    </a:srgb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3632507" y="2850946"/>
            <a:ext cx="6158678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8" name="Elipse 17"/>
          <p:cNvSpPr/>
          <p:nvPr/>
        </p:nvSpPr>
        <p:spPr>
          <a:xfrm rot="14478672">
            <a:off x="10057437" y="5361805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17"/>
          <p:cNvSpPr/>
          <p:nvPr/>
        </p:nvSpPr>
        <p:spPr>
          <a:xfrm rot="18879614">
            <a:off x="11444240" y="4534776"/>
            <a:ext cx="498895" cy="549441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19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46000"/>
              </a:srgbClr>
            </a:gs>
            <a:gs pos="99000">
              <a:srgbClr val="A890FE">
                <a:alpha val="3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 rot="10159727">
            <a:off x="-3107958" y="-1454610"/>
            <a:ext cx="7298135" cy="5263379"/>
            <a:chOff x="6772072" y="986231"/>
            <a:chExt cx="4948764" cy="5380831"/>
          </a:xfrm>
        </p:grpSpPr>
        <p:sp>
          <p:nvSpPr>
            <p:cNvPr id="6" name="Elipse 17"/>
            <p:cNvSpPr/>
            <p:nvPr/>
          </p:nvSpPr>
          <p:spPr>
            <a:xfrm rot="647877">
              <a:off x="6772072" y="986231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17"/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itle 1"/>
          <p:cNvSpPr txBox="1"/>
          <p:nvPr/>
        </p:nvSpPr>
        <p:spPr>
          <a:xfrm>
            <a:off x="2868298" y="2025355"/>
            <a:ext cx="7580989" cy="1403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600" b="1" dirty="0" err="1">
                <a:gradFill>
                  <a:gsLst>
                    <a:gs pos="0">
                      <a:srgbClr val="EA8D8D"/>
                    </a:gs>
                    <a:gs pos="99000">
                      <a:srgbClr val="A890FE">
                        <a:alpha val="32000"/>
                      </a:srgb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VanLandlordReviews</a:t>
            </a:r>
            <a:endParaRPr lang="en-US" sz="16600" b="1" dirty="0">
              <a:gradFill>
                <a:gsLst>
                  <a:gs pos="0">
                    <a:srgbClr val="EA8D8D"/>
                  </a:gs>
                  <a:gs pos="99000">
                    <a:srgbClr val="A890FE">
                      <a:alpha val="32000"/>
                    </a:srgb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3016661" y="3218068"/>
            <a:ext cx="6158678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Elipse 17"/>
          <p:cNvSpPr/>
          <p:nvPr/>
        </p:nvSpPr>
        <p:spPr>
          <a:xfrm rot="14478672">
            <a:off x="10057437" y="5361805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17"/>
          <p:cNvSpPr/>
          <p:nvPr/>
        </p:nvSpPr>
        <p:spPr>
          <a:xfrm rot="18879614">
            <a:off x="11444240" y="4534776"/>
            <a:ext cx="498895" cy="549441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 10"/>
          <p:cNvSpPr/>
          <p:nvPr/>
        </p:nvSpPr>
        <p:spPr>
          <a:xfrm>
            <a:off x="5736689" y="5180124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46000"/>
              </a:srgbClr>
            </a:gs>
            <a:gs pos="99000">
              <a:srgbClr val="A890FE">
                <a:alpha val="3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788883" y="-34990"/>
            <a:ext cx="989212" cy="1483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6099" y="2453257"/>
            <a:ext cx="5558329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</a:rPr>
              <a:t>With the ever-increasing housing market in Vancouver, it’s crucial to make informed decisions on where you’ll be staying next.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5322" y="1944889"/>
            <a:ext cx="1436291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6100" y="3855318"/>
            <a:ext cx="5558328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</a:rPr>
              <a:t>1. Provides a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to share experience</a:t>
            </a:r>
            <a:endParaRPr lang="en-CA" sz="1600" b="0" i="0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2. O</a:t>
            </a:r>
            <a:r>
              <a:rPr lang="en-CA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</a:rPr>
              <a:t>ffers a mobile-first experience with on-the-go access</a:t>
            </a:r>
          </a:p>
          <a:p>
            <a:r>
              <a:rPr lang="en-CA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</a:rPr>
              <a:t>3. Tailored for Vancouver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CA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</a:rPr>
              <a:t>4. Integrated 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CA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</a:rPr>
              <a:t>eatures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6100" y="3361801"/>
            <a:ext cx="1436291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25322" y="5615098"/>
            <a:ext cx="596187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credibility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5322" y="5078199"/>
            <a:ext cx="281046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4ABBB-F9B7-365B-6AE3-D030EDC78714}"/>
              </a:ext>
            </a:extLst>
          </p:cNvPr>
          <p:cNvSpPr txBox="1"/>
          <p:nvPr/>
        </p:nvSpPr>
        <p:spPr>
          <a:xfrm>
            <a:off x="5925322" y="1071915"/>
            <a:ext cx="418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Know Your Landlord Before You Move In!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A screenshot of a login form&#10;&#10;Description automatically generated">
            <a:extLst>
              <a:ext uri="{FF2B5EF4-FFF2-40B4-BE49-F238E27FC236}">
                <a16:creationId xmlns:a16="http://schemas.microsoft.com/office/drawing/2014/main" id="{E2D0ABDF-2C82-6E42-399A-C413FE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59" y="388704"/>
            <a:ext cx="2810467" cy="6080592"/>
          </a:xfrm>
          <a:prstGeom prst="rect">
            <a:avLst/>
          </a:prstGeom>
        </p:spPr>
      </p:pic>
      <p:sp>
        <p:nvSpPr>
          <p:cNvPr id="12" name="Rectángulo redondeado 12">
            <a:extLst>
              <a:ext uri="{FF2B5EF4-FFF2-40B4-BE49-F238E27FC236}">
                <a16:creationId xmlns:a16="http://schemas.microsoft.com/office/drawing/2014/main" id="{7B098257-0032-C051-7B7A-BD5E3F318A9E}"/>
              </a:ext>
            </a:extLst>
          </p:cNvPr>
          <p:cNvSpPr/>
          <p:nvPr/>
        </p:nvSpPr>
        <p:spPr>
          <a:xfrm>
            <a:off x="5778095" y="282455"/>
            <a:ext cx="5566773" cy="768741"/>
          </a:xfrm>
          <a:prstGeom prst="roundRect">
            <a:avLst>
              <a:gd name="adj" fmla="val 50000"/>
            </a:avLst>
          </a:prstGeom>
          <a:solidFill>
            <a:srgbClr val="027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VanLandlordReviews</a:t>
            </a:r>
            <a:endParaRPr lang="es-E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46000"/>
              </a:srgbClr>
            </a:gs>
            <a:gs pos="99000">
              <a:srgbClr val="A890FE">
                <a:alpha val="3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 rot="10159727">
            <a:off x="-3107958" y="-1454610"/>
            <a:ext cx="7298135" cy="5263379"/>
            <a:chOff x="6772072" y="986231"/>
            <a:chExt cx="4948764" cy="5380831"/>
          </a:xfrm>
        </p:grpSpPr>
        <p:sp>
          <p:nvSpPr>
            <p:cNvPr id="6" name="Elipse 17"/>
            <p:cNvSpPr/>
            <p:nvPr/>
          </p:nvSpPr>
          <p:spPr>
            <a:xfrm rot="647877">
              <a:off x="6772072" y="986231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17"/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itle 1"/>
          <p:cNvSpPr txBox="1"/>
          <p:nvPr/>
        </p:nvSpPr>
        <p:spPr>
          <a:xfrm>
            <a:off x="2950022" y="2016543"/>
            <a:ext cx="8213719" cy="970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rgbClr val="EA8D8D"/>
                    </a:gs>
                    <a:gs pos="99000">
                      <a:srgbClr val="A890FE">
                        <a:alpha val="32000"/>
                      </a:srgb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Important features of app </a:t>
            </a:r>
            <a:r>
              <a:rPr lang="en-US" sz="2800" b="1" dirty="0" err="1">
                <a:gradFill>
                  <a:gsLst>
                    <a:gs pos="0">
                      <a:srgbClr val="EA8D8D"/>
                    </a:gs>
                    <a:gs pos="99000">
                      <a:srgbClr val="A890FE">
                        <a:alpha val="32000"/>
                      </a:srgb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VanLandlordReviews</a:t>
            </a:r>
            <a:endParaRPr lang="en-US" sz="2800" b="1" dirty="0">
              <a:gradFill>
                <a:gsLst>
                  <a:gs pos="0">
                    <a:srgbClr val="EA8D8D"/>
                  </a:gs>
                  <a:gs pos="99000">
                    <a:srgbClr val="A890FE">
                      <a:alpha val="32000"/>
                    </a:srgb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https://youtu.be/wihyv3EsQr4</a:t>
            </a:r>
            <a:endParaRPr lang="en-US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gradFill>
                <a:gsLst>
                  <a:gs pos="0">
                    <a:srgbClr val="EA8D8D"/>
                  </a:gs>
                  <a:gs pos="99000">
                    <a:srgbClr val="A890FE">
                      <a:alpha val="32000"/>
                    </a:srgb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3016661" y="2987160"/>
            <a:ext cx="6158678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8" name="Elipse 17"/>
          <p:cNvSpPr/>
          <p:nvPr/>
        </p:nvSpPr>
        <p:spPr>
          <a:xfrm rot="14478672">
            <a:off x="10057437" y="5361805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17"/>
          <p:cNvSpPr/>
          <p:nvPr/>
        </p:nvSpPr>
        <p:spPr>
          <a:xfrm rot="18879614">
            <a:off x="11444240" y="4534776"/>
            <a:ext cx="498895" cy="549441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 10"/>
          <p:cNvSpPr/>
          <p:nvPr/>
        </p:nvSpPr>
        <p:spPr>
          <a:xfrm>
            <a:off x="5736689" y="5180124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46000"/>
              </a:srgbClr>
            </a:gs>
            <a:gs pos="99000">
              <a:srgbClr val="A890FE">
                <a:alpha val="3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352308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Here comes </a:t>
            </a:r>
            <a:r>
              <a:rPr lang="es-E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... app!</a:t>
            </a:r>
          </a:p>
        </p:txBody>
      </p:sp>
    </p:spTree>
    <p:extLst>
      <p:ext uri="{BB962C8B-B14F-4D97-AF65-F5344CB8AC3E}">
        <p14:creationId xmlns:p14="http://schemas.microsoft.com/office/powerpoint/2010/main" val="71049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Online Media 1" title="5520 Project Demo">
            <a:hlinkClick r:id="" action="ppaction://media"/>
            <a:extLst>
              <a:ext uri="{FF2B5EF4-FFF2-40B4-BE49-F238E27FC236}">
                <a16:creationId xmlns:a16="http://schemas.microsoft.com/office/drawing/2014/main" id="{2605C505-B9D1-8C49-E568-67372213BC6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1311" y="317375"/>
            <a:ext cx="8929378" cy="6223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46000"/>
              </a:srgbClr>
            </a:gs>
            <a:gs pos="99000">
              <a:srgbClr val="A890FE">
                <a:alpha val="3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 rot="10159727">
            <a:off x="-3107958" y="-1454610"/>
            <a:ext cx="7298135" cy="5263379"/>
            <a:chOff x="6772072" y="986231"/>
            <a:chExt cx="4948764" cy="5380831"/>
          </a:xfrm>
        </p:grpSpPr>
        <p:sp>
          <p:nvSpPr>
            <p:cNvPr id="6" name="Elipse 17"/>
            <p:cNvSpPr/>
            <p:nvPr/>
          </p:nvSpPr>
          <p:spPr>
            <a:xfrm rot="647877">
              <a:off x="6772072" y="986231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17"/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itle 1"/>
          <p:cNvSpPr txBox="1"/>
          <p:nvPr/>
        </p:nvSpPr>
        <p:spPr>
          <a:xfrm>
            <a:off x="3673726" y="1383400"/>
            <a:ext cx="4844548" cy="183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600" b="1" dirty="0">
              <a:gradFill>
                <a:gsLst>
                  <a:gs pos="0">
                    <a:srgbClr val="EA8D8D"/>
                  </a:gs>
                  <a:gs pos="99000">
                    <a:srgbClr val="A890FE">
                      <a:alpha val="32000"/>
                    </a:srgb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3082366" y="1896973"/>
            <a:ext cx="7242155" cy="254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APIs</a:t>
            </a:r>
          </a:p>
        </p:txBody>
      </p:sp>
      <p:sp>
        <p:nvSpPr>
          <p:cNvPr id="8" name="Elipse 17"/>
          <p:cNvSpPr/>
          <p:nvPr/>
        </p:nvSpPr>
        <p:spPr>
          <a:xfrm rot="14478672">
            <a:off x="10057437" y="5361805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17"/>
          <p:cNvSpPr/>
          <p:nvPr/>
        </p:nvSpPr>
        <p:spPr>
          <a:xfrm rot="18879614">
            <a:off x="11444240" y="4534776"/>
            <a:ext cx="498895" cy="549441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 10"/>
          <p:cNvSpPr/>
          <p:nvPr/>
        </p:nvSpPr>
        <p:spPr>
          <a:xfrm>
            <a:off x="5736689" y="5180124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3914775" cy="6858000"/>
          </a:xfrm>
          <a:prstGeom prst="rect">
            <a:avLst/>
          </a:prstGeom>
          <a:gradFill>
            <a:gsLst>
              <a:gs pos="0">
                <a:srgbClr val="EA8D8D">
                  <a:alpha val="30000"/>
                </a:srgbClr>
              </a:gs>
              <a:gs pos="99000">
                <a:srgbClr val="A890FE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34"/>
          <p:cNvSpPr txBox="1"/>
          <p:nvPr/>
        </p:nvSpPr>
        <p:spPr>
          <a:xfrm>
            <a:off x="4787186" y="3814370"/>
            <a:ext cx="5710125" cy="205517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45"/>
              </a:lnSpc>
              <a:buNone/>
            </a:pP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Picture 2"/>
          <p:cNvPicPr>
            <a:picLocks noChangeAspect="1"/>
          </p:cNvPicPr>
          <p:nvPr/>
        </p:nvPicPr>
        <p:blipFill rotWithShape="1">
          <a:blip r:embed="rId2" cstate="screen"/>
          <a:srcRect l="11315" r="11315"/>
          <a:stretch>
            <a:fillRect/>
          </a:stretch>
        </p:blipFill>
        <p:spPr>
          <a:xfrm>
            <a:off x="-663785" y="1569206"/>
            <a:ext cx="4868326" cy="3539414"/>
          </a:xfrm>
          <a:prstGeom prst="rect">
            <a:avLst/>
          </a:prstGeom>
        </p:spPr>
      </p:pic>
      <p:sp>
        <p:nvSpPr>
          <p:cNvPr id="7" name="Rectángulo redondeado 9">
            <a:extLst>
              <a:ext uri="{FF2B5EF4-FFF2-40B4-BE49-F238E27FC236}">
                <a16:creationId xmlns:a16="http://schemas.microsoft.com/office/drawing/2014/main" id="{A11051BD-88B5-065E-8DF4-FBD3A47BBBFD}"/>
              </a:ext>
            </a:extLst>
          </p:cNvPr>
          <p:cNvSpPr/>
          <p:nvPr/>
        </p:nvSpPr>
        <p:spPr>
          <a:xfrm>
            <a:off x="4204541" y="429109"/>
            <a:ext cx="7243747" cy="1044340"/>
          </a:xfrm>
          <a:prstGeom prst="roundRect">
            <a:avLst>
              <a:gd name="adj" fmla="val 50000"/>
            </a:avLst>
          </a:prstGeom>
          <a:solidFill>
            <a:srgbClr val="CCD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080"/>
              </a:lnSpc>
              <a:spcAft>
                <a:spcPts val="1200"/>
              </a:spcAft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Technology</a:t>
            </a:r>
            <a:r>
              <a:rPr lang="es-E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Stack</a:t>
            </a:r>
          </a:p>
        </p:txBody>
      </p:sp>
      <p:sp>
        <p:nvSpPr>
          <p:cNvPr id="8" name="Rectángulo redondeado 13">
            <a:extLst>
              <a:ext uri="{FF2B5EF4-FFF2-40B4-BE49-F238E27FC236}">
                <a16:creationId xmlns:a16="http://schemas.microsoft.com/office/drawing/2014/main" id="{2B36AE67-9A40-0E1E-01E0-8DC605EE59EC}"/>
              </a:ext>
            </a:extLst>
          </p:cNvPr>
          <p:cNvSpPr/>
          <p:nvPr/>
        </p:nvSpPr>
        <p:spPr>
          <a:xfrm>
            <a:off x="4578560" y="2302502"/>
            <a:ext cx="4526709" cy="634094"/>
          </a:xfrm>
          <a:prstGeom prst="roundRect">
            <a:avLst>
              <a:gd name="adj" fmla="val 50000"/>
            </a:avLst>
          </a:prstGeom>
          <a:solidFill>
            <a:srgbClr val="EA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Frontend: </a:t>
            </a:r>
            <a:r>
              <a:rPr lang="en-US" sz="2000" b="1" dirty="0">
                <a:solidFill>
                  <a:schemeClr val="bg1"/>
                </a:solidFill>
              </a:rPr>
              <a:t>React, React Native</a:t>
            </a:r>
          </a:p>
        </p:txBody>
      </p:sp>
      <p:sp>
        <p:nvSpPr>
          <p:cNvPr id="9" name="Rectángulo redondeado 14">
            <a:extLst>
              <a:ext uri="{FF2B5EF4-FFF2-40B4-BE49-F238E27FC236}">
                <a16:creationId xmlns:a16="http://schemas.microsoft.com/office/drawing/2014/main" id="{69608A44-1772-1B99-AAFA-AE511A8544E9}"/>
              </a:ext>
            </a:extLst>
          </p:cNvPr>
          <p:cNvSpPr/>
          <p:nvPr/>
        </p:nvSpPr>
        <p:spPr>
          <a:xfrm>
            <a:off x="5133710" y="3173860"/>
            <a:ext cx="5331381" cy="634095"/>
          </a:xfrm>
          <a:prstGeom prst="roundRect">
            <a:avLst>
              <a:gd name="adj" fmla="val 50000"/>
            </a:avLst>
          </a:prstGeom>
          <a:solidFill>
            <a:srgbClr val="A89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Database and backend: Firebase</a:t>
            </a:r>
          </a:p>
        </p:txBody>
      </p:sp>
      <p:sp>
        <p:nvSpPr>
          <p:cNvPr id="10" name="Rectángulo redondeado 12">
            <a:extLst>
              <a:ext uri="{FF2B5EF4-FFF2-40B4-BE49-F238E27FC236}">
                <a16:creationId xmlns:a16="http://schemas.microsoft.com/office/drawing/2014/main" id="{0309FF29-C5B4-F698-7188-2F03A3DCF8A4}"/>
              </a:ext>
            </a:extLst>
          </p:cNvPr>
          <p:cNvSpPr/>
          <p:nvPr/>
        </p:nvSpPr>
        <p:spPr>
          <a:xfrm>
            <a:off x="4578561" y="4051635"/>
            <a:ext cx="6101632" cy="634094"/>
          </a:xfrm>
          <a:prstGeom prst="roundRect">
            <a:avLst>
              <a:gd name="adj" fmla="val 50000"/>
            </a:avLst>
          </a:prstGeom>
          <a:solidFill>
            <a:srgbClr val="027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</a:rPr>
              <a:t>API: </a:t>
            </a:r>
            <a:r>
              <a:rPr lang="en-US" sz="2000" b="1" dirty="0">
                <a:solidFill>
                  <a:schemeClr val="bg1"/>
                </a:solidFill>
              </a:rPr>
              <a:t>Walk</a:t>
            </a:r>
            <a:r>
              <a:rPr lang="es-ES" sz="2000" b="1" dirty="0">
                <a:solidFill>
                  <a:schemeClr val="bg1"/>
                </a:solidFill>
              </a:rPr>
              <a:t> Score </a:t>
            </a:r>
            <a:r>
              <a:rPr lang="es-ES" sz="12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https://www.walkscore.com/professional/api.php</a:t>
            </a:r>
            <a:endParaRPr lang="es-ES" sz="1200" b="1" dirty="0">
              <a:solidFill>
                <a:schemeClr val="bg1"/>
              </a:solidFill>
            </a:endParaRPr>
          </a:p>
          <a:p>
            <a:endParaRPr lang="es-E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46000"/>
              </a:srgbClr>
            </a:gs>
            <a:gs pos="99000">
              <a:srgbClr val="A890FE">
                <a:alpha val="32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 rot="10159727">
            <a:off x="-2418149" y="976925"/>
            <a:ext cx="7298135" cy="5263379"/>
            <a:chOff x="6772072" y="986231"/>
            <a:chExt cx="4948764" cy="5380831"/>
          </a:xfrm>
        </p:grpSpPr>
        <p:sp>
          <p:nvSpPr>
            <p:cNvPr id="6" name="Elipse 17"/>
            <p:cNvSpPr/>
            <p:nvPr/>
          </p:nvSpPr>
          <p:spPr>
            <a:xfrm rot="647877">
              <a:off x="6772072" y="986231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17"/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-1" fmla="*/ 8389 w 4118377"/>
                <a:gd name="connsiteY0-2" fmla="*/ 2536257 h 4591251"/>
                <a:gd name="connsiteX1-3" fmla="*/ 2737151 w 4118377"/>
                <a:gd name="connsiteY1-4" fmla="*/ 0 h 4591251"/>
                <a:gd name="connsiteX2-5" fmla="*/ 4118377 w 4118377"/>
                <a:gd name="connsiteY2-6" fmla="*/ 2536257 h 4591251"/>
                <a:gd name="connsiteX3-7" fmla="*/ 2063383 w 4118377"/>
                <a:gd name="connsiteY3-8" fmla="*/ 4591251 h 4591251"/>
                <a:gd name="connsiteX4-9" fmla="*/ 8389 w 4118377"/>
                <a:gd name="connsiteY4-10" fmla="*/ 2536257 h 4591251"/>
                <a:gd name="connsiteX0-11" fmla="*/ 3220 w 4142130"/>
                <a:gd name="connsiteY0-12" fmla="*/ 2536257 h 4860759"/>
                <a:gd name="connsiteX1-13" fmla="*/ 2731982 w 4142130"/>
                <a:gd name="connsiteY1-14" fmla="*/ 0 h 4860759"/>
                <a:gd name="connsiteX2-15" fmla="*/ 4113208 w 4142130"/>
                <a:gd name="connsiteY2-16" fmla="*/ 2536257 h 4860759"/>
                <a:gd name="connsiteX3-17" fmla="*/ 3251747 w 4142130"/>
                <a:gd name="connsiteY3-18" fmla="*/ 4860759 h 4860759"/>
                <a:gd name="connsiteX4-19" fmla="*/ 3220 w 4142130"/>
                <a:gd name="connsiteY4-20" fmla="*/ 2536257 h 4860759"/>
                <a:gd name="connsiteX0-21" fmla="*/ 274681 w 4413591"/>
                <a:gd name="connsiteY0-22" fmla="*/ 2536257 h 4860759"/>
                <a:gd name="connsiteX1-23" fmla="*/ 3003443 w 4413591"/>
                <a:gd name="connsiteY1-24" fmla="*/ 0 h 4860759"/>
                <a:gd name="connsiteX2-25" fmla="*/ 4384669 w 4413591"/>
                <a:gd name="connsiteY2-26" fmla="*/ 2536257 h 4860759"/>
                <a:gd name="connsiteX3-27" fmla="*/ 3523208 w 4413591"/>
                <a:gd name="connsiteY3-28" fmla="*/ 4860759 h 4860759"/>
                <a:gd name="connsiteX4-29" fmla="*/ 274681 w 4413591"/>
                <a:gd name="connsiteY4-30" fmla="*/ 2536257 h 4860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itle 1"/>
          <p:cNvSpPr txBox="1"/>
          <p:nvPr/>
        </p:nvSpPr>
        <p:spPr>
          <a:xfrm>
            <a:off x="3673726" y="1773947"/>
            <a:ext cx="4844548" cy="1834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600" b="1" dirty="0">
              <a:gradFill>
                <a:gsLst>
                  <a:gs pos="0">
                    <a:srgbClr val="EA8D8D"/>
                  </a:gs>
                  <a:gs pos="99000">
                    <a:srgbClr val="A890FE">
                      <a:alpha val="32000"/>
                    </a:srgb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4012962" y="3001817"/>
            <a:ext cx="6158678" cy="160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</p:txBody>
      </p:sp>
      <p:sp>
        <p:nvSpPr>
          <p:cNvPr id="8" name="Elipse 17"/>
          <p:cNvSpPr/>
          <p:nvPr/>
        </p:nvSpPr>
        <p:spPr>
          <a:xfrm rot="14478672">
            <a:off x="10057437" y="5361805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17"/>
          <p:cNvSpPr/>
          <p:nvPr/>
        </p:nvSpPr>
        <p:spPr>
          <a:xfrm rot="18879614">
            <a:off x="11444240" y="4534776"/>
            <a:ext cx="498895" cy="549441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-1" fmla="*/ 8389 w 4118377"/>
              <a:gd name="connsiteY0-2" fmla="*/ 2536257 h 4591251"/>
              <a:gd name="connsiteX1-3" fmla="*/ 2737151 w 4118377"/>
              <a:gd name="connsiteY1-4" fmla="*/ 0 h 4591251"/>
              <a:gd name="connsiteX2-5" fmla="*/ 4118377 w 4118377"/>
              <a:gd name="connsiteY2-6" fmla="*/ 2536257 h 4591251"/>
              <a:gd name="connsiteX3-7" fmla="*/ 2063383 w 4118377"/>
              <a:gd name="connsiteY3-8" fmla="*/ 4591251 h 4591251"/>
              <a:gd name="connsiteX4-9" fmla="*/ 8389 w 4118377"/>
              <a:gd name="connsiteY4-10" fmla="*/ 2536257 h 4591251"/>
              <a:gd name="connsiteX0-11" fmla="*/ 3220 w 4142130"/>
              <a:gd name="connsiteY0-12" fmla="*/ 2536257 h 4860759"/>
              <a:gd name="connsiteX1-13" fmla="*/ 2731982 w 4142130"/>
              <a:gd name="connsiteY1-14" fmla="*/ 0 h 4860759"/>
              <a:gd name="connsiteX2-15" fmla="*/ 4113208 w 4142130"/>
              <a:gd name="connsiteY2-16" fmla="*/ 2536257 h 4860759"/>
              <a:gd name="connsiteX3-17" fmla="*/ 3251747 w 4142130"/>
              <a:gd name="connsiteY3-18" fmla="*/ 4860759 h 4860759"/>
              <a:gd name="connsiteX4-19" fmla="*/ 3220 w 4142130"/>
              <a:gd name="connsiteY4-20" fmla="*/ 2536257 h 4860759"/>
              <a:gd name="connsiteX0-21" fmla="*/ 274681 w 4413591"/>
              <a:gd name="connsiteY0-22" fmla="*/ 2536257 h 4860759"/>
              <a:gd name="connsiteX1-23" fmla="*/ 3003443 w 4413591"/>
              <a:gd name="connsiteY1-24" fmla="*/ 0 h 4860759"/>
              <a:gd name="connsiteX2-25" fmla="*/ 4384669 w 4413591"/>
              <a:gd name="connsiteY2-26" fmla="*/ 2536257 h 4860759"/>
              <a:gd name="connsiteX3-27" fmla="*/ 3523208 w 4413591"/>
              <a:gd name="connsiteY3-28" fmla="*/ 4860759 h 4860759"/>
              <a:gd name="connsiteX4-29" fmla="*/ 274681 w 4413591"/>
              <a:gd name="connsiteY4-30" fmla="*/ 2536257 h 48607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 10"/>
          <p:cNvSpPr/>
          <p:nvPr/>
        </p:nvSpPr>
        <p:spPr>
          <a:xfrm>
            <a:off x="6477046" y="4836485"/>
            <a:ext cx="645598" cy="645598"/>
          </a:xfrm>
          <a:custGeom>
            <a:avLst/>
            <a:gdLst>
              <a:gd name="connsiteX0" fmla="*/ 2915002 w 5829300"/>
              <a:gd name="connsiteY0" fmla="*/ 0 h 5829300"/>
              <a:gd name="connsiteX1" fmla="*/ 0 w 5829300"/>
              <a:gd name="connsiteY1" fmla="*/ 2915002 h 5829300"/>
              <a:gd name="connsiteX2" fmla="*/ 2915002 w 5829300"/>
              <a:gd name="connsiteY2" fmla="*/ 5830005 h 5829300"/>
              <a:gd name="connsiteX3" fmla="*/ 5830005 w 5829300"/>
              <a:gd name="connsiteY3" fmla="*/ 2915002 h 5829300"/>
              <a:gd name="connsiteX4" fmla="*/ 2915002 w 5829300"/>
              <a:gd name="connsiteY4" fmla="*/ 0 h 5829300"/>
              <a:gd name="connsiteX5" fmla="*/ 2915002 w 5829300"/>
              <a:gd name="connsiteY5" fmla="*/ 5547408 h 5829300"/>
              <a:gd name="connsiteX6" fmla="*/ 282597 w 5829300"/>
              <a:gd name="connsiteY6" fmla="*/ 2915002 h 5829300"/>
              <a:gd name="connsiteX7" fmla="*/ 2915002 w 5829300"/>
              <a:gd name="connsiteY7" fmla="*/ 282597 h 5829300"/>
              <a:gd name="connsiteX8" fmla="*/ 5547408 w 5829300"/>
              <a:gd name="connsiteY8" fmla="*/ 2915002 h 5829300"/>
              <a:gd name="connsiteX9" fmla="*/ 2915002 w 5829300"/>
              <a:gd name="connsiteY9" fmla="*/ 5547408 h 5829300"/>
              <a:gd name="connsiteX10" fmla="*/ 4051754 w 5829300"/>
              <a:gd name="connsiteY10" fmla="*/ 3006852 h 5829300"/>
              <a:gd name="connsiteX11" fmla="*/ 4051754 w 5829300"/>
              <a:gd name="connsiteY11" fmla="*/ 3205382 h 5829300"/>
              <a:gd name="connsiteX12" fmla="*/ 3013910 w 5829300"/>
              <a:gd name="connsiteY12" fmla="*/ 4250293 h 5829300"/>
              <a:gd name="connsiteX13" fmla="*/ 2991298 w 5829300"/>
              <a:gd name="connsiteY13" fmla="*/ 4265838 h 5829300"/>
              <a:gd name="connsiteX14" fmla="*/ 2983525 w 5829300"/>
              <a:gd name="connsiteY14" fmla="*/ 4273611 h 5829300"/>
              <a:gd name="connsiteX15" fmla="*/ 2967981 w 5829300"/>
              <a:gd name="connsiteY15" fmla="*/ 4281383 h 5829300"/>
              <a:gd name="connsiteX16" fmla="*/ 2952436 w 5829300"/>
              <a:gd name="connsiteY16" fmla="*/ 4289155 h 5829300"/>
              <a:gd name="connsiteX17" fmla="*/ 2936891 w 5829300"/>
              <a:gd name="connsiteY17" fmla="*/ 4289155 h 5829300"/>
              <a:gd name="connsiteX18" fmla="*/ 2906516 w 5829300"/>
              <a:gd name="connsiteY18" fmla="*/ 4289155 h 5829300"/>
              <a:gd name="connsiteX19" fmla="*/ 2876141 w 5829300"/>
              <a:gd name="connsiteY19" fmla="*/ 4289155 h 5829300"/>
              <a:gd name="connsiteX20" fmla="*/ 2860596 w 5829300"/>
              <a:gd name="connsiteY20" fmla="*/ 4289155 h 5829300"/>
              <a:gd name="connsiteX21" fmla="*/ 2845051 w 5829300"/>
              <a:gd name="connsiteY21" fmla="*/ 4281383 h 5829300"/>
              <a:gd name="connsiteX22" fmla="*/ 2829506 w 5829300"/>
              <a:gd name="connsiteY22" fmla="*/ 4273611 h 5829300"/>
              <a:gd name="connsiteX23" fmla="*/ 2821734 w 5829300"/>
              <a:gd name="connsiteY23" fmla="*/ 4265838 h 5829300"/>
              <a:gd name="connsiteX24" fmla="*/ 2799121 w 5829300"/>
              <a:gd name="connsiteY24" fmla="*/ 4250293 h 5829300"/>
              <a:gd name="connsiteX25" fmla="*/ 1770478 w 5829300"/>
              <a:gd name="connsiteY25" fmla="*/ 3197600 h 5829300"/>
              <a:gd name="connsiteX26" fmla="*/ 1770478 w 5829300"/>
              <a:gd name="connsiteY26" fmla="*/ 2999070 h 5829300"/>
              <a:gd name="connsiteX27" fmla="*/ 1969008 w 5829300"/>
              <a:gd name="connsiteY27" fmla="*/ 2999070 h 5829300"/>
              <a:gd name="connsiteX28" fmla="*/ 2777947 w 5829300"/>
              <a:gd name="connsiteY28" fmla="*/ 3808009 h 5829300"/>
              <a:gd name="connsiteX29" fmla="*/ 2777947 w 5829300"/>
              <a:gd name="connsiteY29" fmla="*/ 1571958 h 5829300"/>
              <a:gd name="connsiteX30" fmla="*/ 2915012 w 5829300"/>
              <a:gd name="connsiteY30" fmla="*/ 1434894 h 5829300"/>
              <a:gd name="connsiteX31" fmla="*/ 3052077 w 5829300"/>
              <a:gd name="connsiteY31" fmla="*/ 1571958 h 5829300"/>
              <a:gd name="connsiteX32" fmla="*/ 3052077 w 5829300"/>
              <a:gd name="connsiteY32" fmla="*/ 3807314 h 5829300"/>
              <a:gd name="connsiteX33" fmla="*/ 3846176 w 5829300"/>
              <a:gd name="connsiteY33" fmla="*/ 3013920 h 5829300"/>
              <a:gd name="connsiteX34" fmla="*/ 4051754 w 5829300"/>
              <a:gd name="connsiteY34" fmla="*/ 300685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29300" h="582930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276</Words>
  <Application>Microsoft Macintosh PowerPoint</Application>
  <PresentationFormat>Widescreen</PresentationFormat>
  <Paragraphs>61</Paragraphs>
  <Slides>14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Tema de Office</vt:lpstr>
      <vt:lpstr>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Youjing Shen</cp:lastModifiedBy>
  <cp:revision>161</cp:revision>
  <dcterms:created xsi:type="dcterms:W3CDTF">2023-08-21T20:09:33Z</dcterms:created>
  <dcterms:modified xsi:type="dcterms:W3CDTF">2023-08-24T03:07:08Z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1033-5.4.4.8063</vt:lpwstr>
  </property>
</Properties>
</file>