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>
        <p:guide orient="horz" pos="24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민" userId="86dc07e2cf848187" providerId="LiveId" clId="{02710490-D217-4BA1-B79C-7C04C205B3DD}"/>
    <pc:docChg chg="undo custSel addSld modSld modMainMaster">
      <pc:chgData name="영민" userId="86dc07e2cf848187" providerId="LiveId" clId="{02710490-D217-4BA1-B79C-7C04C205B3DD}" dt="2018-01-13T05:38:13.090" v="1502" actId="1037"/>
      <pc:docMkLst>
        <pc:docMk/>
      </pc:docMkLst>
      <pc:sldChg chg="addSp">
        <pc:chgData name="영민" userId="86dc07e2cf848187" providerId="LiveId" clId="{02710490-D217-4BA1-B79C-7C04C205B3DD}" dt="2018-01-13T02:12:18.391" v="180"/>
        <pc:sldMkLst>
          <pc:docMk/>
          <pc:sldMk cId="1435854395" sldId="256"/>
        </pc:sldMkLst>
        <pc:spChg chg="add">
          <ac:chgData name="영민" userId="86dc07e2cf848187" providerId="LiveId" clId="{02710490-D217-4BA1-B79C-7C04C205B3DD}" dt="2018-01-13T02:12:18.391" v="180"/>
          <ac:spMkLst>
            <pc:docMk/>
            <pc:sldMk cId="1435854395" sldId="256"/>
            <ac:spMk id="2" creationId="{2CCEB4B2-6C05-4C98-B45E-6378635B0853}"/>
          </ac:spMkLst>
        </pc:spChg>
        <pc:spChg chg="add">
          <ac:chgData name="영민" userId="86dc07e2cf848187" providerId="LiveId" clId="{02710490-D217-4BA1-B79C-7C04C205B3DD}" dt="2018-01-13T02:12:18.391" v="180"/>
          <ac:spMkLst>
            <pc:docMk/>
            <pc:sldMk cId="1435854395" sldId="256"/>
            <ac:spMk id="3" creationId="{8708DA2E-C0DA-4F8E-A03F-98714E75FB96}"/>
          </ac:spMkLst>
        </pc:spChg>
      </pc:sldChg>
      <pc:sldChg chg="addSp delSp modSp add">
        <pc:chgData name="영민" userId="86dc07e2cf848187" providerId="LiveId" clId="{02710490-D217-4BA1-B79C-7C04C205B3DD}" dt="2018-01-13T02:50:19.802" v="643"/>
        <pc:sldMkLst>
          <pc:docMk/>
          <pc:sldMk cId="421709924" sldId="257"/>
        </pc:sldMkLst>
        <pc:spChg chg="add mod">
          <ac:chgData name="영민" userId="86dc07e2cf848187" providerId="LiveId" clId="{02710490-D217-4BA1-B79C-7C04C205B3DD}" dt="2018-01-13T02:14:32.059" v="240"/>
          <ac:spMkLst>
            <pc:docMk/>
            <pc:sldMk cId="421709924" sldId="257"/>
            <ac:spMk id="4" creationId="{B8B0CFDE-ECC4-49A0-A0E4-5927609B2B11}"/>
          </ac:spMkLst>
        </pc:spChg>
        <pc:spChg chg="add mod">
          <ac:chgData name="영민" userId="86dc07e2cf848187" providerId="LiveId" clId="{02710490-D217-4BA1-B79C-7C04C205B3DD}" dt="2018-01-13T02:48:35.722" v="480" actId="1035"/>
          <ac:spMkLst>
            <pc:docMk/>
            <pc:sldMk cId="421709924" sldId="257"/>
            <ac:spMk id="7" creationId="{9D79F1E3-388E-47DF-B5DF-F04DFD4CD5DD}"/>
          </ac:spMkLst>
        </pc:spChg>
        <pc:spChg chg="add mod">
          <ac:chgData name="영민" userId="86dc07e2cf848187" providerId="LiveId" clId="{02710490-D217-4BA1-B79C-7C04C205B3DD}" dt="2018-01-13T02:48:35.722" v="480" actId="1035"/>
          <ac:spMkLst>
            <pc:docMk/>
            <pc:sldMk cId="421709924" sldId="257"/>
            <ac:spMk id="10" creationId="{3BC481B8-3CAB-4E9D-8B8B-D9C5D4CDF6FD}"/>
          </ac:spMkLst>
        </pc:spChg>
        <pc:spChg chg="add mod">
          <ac:chgData name="영민" userId="86dc07e2cf848187" providerId="LiveId" clId="{02710490-D217-4BA1-B79C-7C04C205B3DD}" dt="2018-01-13T02:50:13.229" v="617"/>
          <ac:spMkLst>
            <pc:docMk/>
            <pc:sldMk cId="421709924" sldId="257"/>
            <ac:spMk id="11" creationId="{0F4EC854-97D6-46F0-B81B-C503DBB08728}"/>
          </ac:spMkLst>
        </pc:spChg>
        <pc:spChg chg="add mod">
          <ac:chgData name="영민" userId="86dc07e2cf848187" providerId="LiveId" clId="{02710490-D217-4BA1-B79C-7C04C205B3DD}" dt="2018-01-13T02:49:31.650" v="503" actId="692"/>
          <ac:spMkLst>
            <pc:docMk/>
            <pc:sldMk cId="421709924" sldId="257"/>
            <ac:spMk id="12" creationId="{EA50CAFE-D83C-4548-8B93-E19B2BB0A6D1}"/>
          </ac:spMkLst>
        </pc:spChg>
        <pc:spChg chg="add mod">
          <ac:chgData name="영민" userId="86dc07e2cf848187" providerId="LiveId" clId="{02710490-D217-4BA1-B79C-7C04C205B3DD}" dt="2018-01-13T02:50:19.802" v="643"/>
          <ac:spMkLst>
            <pc:docMk/>
            <pc:sldMk cId="421709924" sldId="257"/>
            <ac:spMk id="13" creationId="{61E35792-BFB6-4A6C-9CF6-F048EAB010E8}"/>
          </ac:spMkLst>
        </pc:spChg>
        <pc:spChg chg="add mod">
          <ac:chgData name="영민" userId="86dc07e2cf848187" providerId="LiveId" clId="{02710490-D217-4BA1-B79C-7C04C205B3DD}" dt="2018-01-13T02:49:44.615" v="588" actId="1038"/>
          <ac:spMkLst>
            <pc:docMk/>
            <pc:sldMk cId="421709924" sldId="257"/>
            <ac:spMk id="14" creationId="{CECB7035-B5F9-4FD0-8C94-EEC99B04856C}"/>
          </ac:spMkLst>
        </pc:spChg>
        <pc:picChg chg="add del mod">
          <ac:chgData name="영민" userId="86dc07e2cf848187" providerId="LiveId" clId="{02710490-D217-4BA1-B79C-7C04C205B3DD}" dt="2018-01-13T01:38:59.924" v="25"/>
          <ac:picMkLst>
            <pc:docMk/>
            <pc:sldMk cId="421709924" sldId="257"/>
            <ac:picMk id="3" creationId="{C7E9C6BA-CBA8-4E2E-B2D3-AFEBF8E72A00}"/>
          </ac:picMkLst>
        </pc:picChg>
        <pc:picChg chg="add mod modCrop">
          <ac:chgData name="영민" userId="86dc07e2cf848187" providerId="LiveId" clId="{02710490-D217-4BA1-B79C-7C04C205B3DD}" dt="2018-01-13T02:48:35.722" v="480" actId="1035"/>
          <ac:picMkLst>
            <pc:docMk/>
            <pc:sldMk cId="421709924" sldId="257"/>
            <ac:picMk id="6" creationId="{0EB34DFD-67B6-4F78-86E3-3BDC80AFB17F}"/>
          </ac:picMkLst>
        </pc:picChg>
        <pc:picChg chg="add mod modCrop">
          <ac:chgData name="영민" userId="86dc07e2cf848187" providerId="LiveId" clId="{02710490-D217-4BA1-B79C-7C04C205B3DD}" dt="2018-01-13T02:49:51.365" v="590" actId="14100"/>
          <ac:picMkLst>
            <pc:docMk/>
            <pc:sldMk cId="421709924" sldId="257"/>
            <ac:picMk id="9" creationId="{17B65774-E95A-418E-87A4-10D9A80B6EE5}"/>
          </ac:picMkLst>
        </pc:picChg>
      </pc:sldChg>
      <pc:sldChg chg="addSp delSp modSp add">
        <pc:chgData name="영민" userId="86dc07e2cf848187" providerId="LiveId" clId="{02710490-D217-4BA1-B79C-7C04C205B3DD}" dt="2018-01-13T03:19:32.922" v="871" actId="1076"/>
        <pc:sldMkLst>
          <pc:docMk/>
          <pc:sldMk cId="1106070851" sldId="258"/>
        </pc:sldMkLst>
        <pc:spChg chg="mod">
          <ac:chgData name="영민" userId="86dc07e2cf848187" providerId="LiveId" clId="{02710490-D217-4BA1-B79C-7C04C205B3DD}" dt="2018-01-13T02:50:45.100" v="665" actId="1076"/>
          <ac:spMkLst>
            <pc:docMk/>
            <pc:sldMk cId="1106070851" sldId="258"/>
            <ac:spMk id="4" creationId="{B8B0CFDE-ECC4-49A0-A0E4-5927609B2B11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7" creationId="{9D79F1E3-388E-47DF-B5DF-F04DFD4CD5DD}"/>
          </ac:spMkLst>
        </pc:spChg>
        <pc:spChg chg="add del mod">
          <ac:chgData name="영민" userId="86dc07e2cf848187" providerId="LiveId" clId="{02710490-D217-4BA1-B79C-7C04C205B3DD}" dt="2018-01-13T02:53:04.236" v="675" actId="478"/>
          <ac:spMkLst>
            <pc:docMk/>
            <pc:sldMk cId="1106070851" sldId="258"/>
            <ac:spMk id="8" creationId="{285F2B8E-61A4-4CB9-BBB6-AFC31BA7CFC5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10" creationId="{3BC481B8-3CAB-4E9D-8B8B-D9C5D4CDF6FD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11" creationId="{0F4EC854-97D6-46F0-B81B-C503DBB08728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12" creationId="{EA50CAFE-D83C-4548-8B93-E19B2BB0A6D1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13" creationId="{61E35792-BFB6-4A6C-9CF6-F048EAB010E8}"/>
          </ac:spMkLst>
        </pc:spChg>
        <pc:spChg chg="del">
          <ac:chgData name="영민" userId="86dc07e2cf848187" providerId="LiveId" clId="{02710490-D217-4BA1-B79C-7C04C205B3DD}" dt="2018-01-13T02:50:46.969" v="666" actId="478"/>
          <ac:spMkLst>
            <pc:docMk/>
            <pc:sldMk cId="1106070851" sldId="258"/>
            <ac:spMk id="14" creationId="{CECB7035-B5F9-4FD0-8C94-EEC99B04856C}"/>
          </ac:spMkLst>
        </pc:spChg>
        <pc:spChg chg="add del mod">
          <ac:chgData name="영민" userId="86dc07e2cf848187" providerId="LiveId" clId="{02710490-D217-4BA1-B79C-7C04C205B3DD}" dt="2018-01-13T02:54:52.237" v="692" actId="478"/>
          <ac:spMkLst>
            <pc:docMk/>
            <pc:sldMk cId="1106070851" sldId="258"/>
            <ac:spMk id="23" creationId="{D31B57C3-BFE9-4E6A-A1F2-2F5307632844}"/>
          </ac:spMkLst>
        </pc:spChg>
        <pc:spChg chg="add mod">
          <ac:chgData name="영민" userId="86dc07e2cf848187" providerId="LiveId" clId="{02710490-D217-4BA1-B79C-7C04C205B3DD}" dt="2018-01-13T02:55:38.543" v="702" actId="2085"/>
          <ac:spMkLst>
            <pc:docMk/>
            <pc:sldMk cId="1106070851" sldId="258"/>
            <ac:spMk id="24" creationId="{BF8AB243-47AC-4378-83EA-206CA31943E9}"/>
          </ac:spMkLst>
        </pc:spChg>
        <pc:spChg chg="add mod">
          <ac:chgData name="영민" userId="86dc07e2cf848187" providerId="LiveId" clId="{02710490-D217-4BA1-B79C-7C04C205B3DD}" dt="2018-01-13T02:57:11.103" v="737" actId="1036"/>
          <ac:spMkLst>
            <pc:docMk/>
            <pc:sldMk cId="1106070851" sldId="258"/>
            <ac:spMk id="25" creationId="{929600A2-4027-4343-BEDF-ADD3C29FA8F6}"/>
          </ac:spMkLst>
        </pc:spChg>
        <pc:spChg chg="add del mod">
          <ac:chgData name="영민" userId="86dc07e2cf848187" providerId="LiveId" clId="{02710490-D217-4BA1-B79C-7C04C205B3DD}" dt="2018-01-13T02:56:38.077" v="714" actId="478"/>
          <ac:spMkLst>
            <pc:docMk/>
            <pc:sldMk cId="1106070851" sldId="258"/>
            <ac:spMk id="26" creationId="{F2196B8C-9018-4A6B-8B40-684F5ADEA70B}"/>
          </ac:spMkLst>
        </pc:spChg>
        <pc:spChg chg="add mod">
          <ac:chgData name="영민" userId="86dc07e2cf848187" providerId="LiveId" clId="{02710490-D217-4BA1-B79C-7C04C205B3DD}" dt="2018-01-13T02:57:11.103" v="737" actId="1036"/>
          <ac:spMkLst>
            <pc:docMk/>
            <pc:sldMk cId="1106070851" sldId="258"/>
            <ac:spMk id="27" creationId="{CAC18C3A-4C2F-4EBF-973B-A4413ABED899}"/>
          </ac:spMkLst>
        </pc:spChg>
        <pc:graphicFrameChg chg="add del mod modGraphic">
          <ac:chgData name="영민" userId="86dc07e2cf848187" providerId="LiveId" clId="{02710490-D217-4BA1-B79C-7C04C205B3DD}" dt="2018-01-13T03:19:31.260" v="870" actId="478"/>
          <ac:graphicFrameMkLst>
            <pc:docMk/>
            <pc:sldMk cId="1106070851" sldId="258"/>
            <ac:graphicFrameMk id="29" creationId="{25DBAB41-0180-4C4C-BD2F-D0BC191F631B}"/>
          </ac:graphicFrameMkLst>
        </pc:graphicFrameChg>
        <pc:picChg chg="del">
          <ac:chgData name="영민" userId="86dc07e2cf848187" providerId="LiveId" clId="{02710490-D217-4BA1-B79C-7C04C205B3DD}" dt="2018-01-13T02:50:46.969" v="666" actId="478"/>
          <ac:picMkLst>
            <pc:docMk/>
            <pc:sldMk cId="1106070851" sldId="258"/>
            <ac:picMk id="6" creationId="{0EB34DFD-67B6-4F78-86E3-3BDC80AFB17F}"/>
          </ac:picMkLst>
        </pc:picChg>
        <pc:picChg chg="del">
          <ac:chgData name="영민" userId="86dc07e2cf848187" providerId="LiveId" clId="{02710490-D217-4BA1-B79C-7C04C205B3DD}" dt="2018-01-13T02:50:46.969" v="666" actId="478"/>
          <ac:picMkLst>
            <pc:docMk/>
            <pc:sldMk cId="1106070851" sldId="258"/>
            <ac:picMk id="9" creationId="{17B65774-E95A-418E-87A4-10D9A80B6EE5}"/>
          </ac:picMkLst>
        </pc:picChg>
        <pc:cxnChg chg="add mod">
          <ac:chgData name="영민" userId="86dc07e2cf848187" providerId="LiveId" clId="{02710490-D217-4BA1-B79C-7C04C205B3DD}" dt="2018-01-13T03:19:32.922" v="871" actId="1076"/>
          <ac:cxnSpMkLst>
            <pc:docMk/>
            <pc:sldMk cId="1106070851" sldId="258"/>
            <ac:cxnSpMk id="3" creationId="{9A0D67F2-742C-4F57-8F12-5FB666EFD0D2}"/>
          </ac:cxnSpMkLst>
        </pc:cxnChg>
        <pc:cxnChg chg="add del mod">
          <ac:chgData name="영민" userId="86dc07e2cf848187" providerId="LiveId" clId="{02710490-D217-4BA1-B79C-7C04C205B3DD}" dt="2018-01-13T02:53:27.638" v="678" actId="478"/>
          <ac:cxnSpMkLst>
            <pc:docMk/>
            <pc:sldMk cId="1106070851" sldId="258"/>
            <ac:cxnSpMk id="16" creationId="{4DFC6E47-7321-4D52-B456-15A3A3638890}"/>
          </ac:cxnSpMkLst>
        </pc:cxnChg>
        <pc:cxnChg chg="add mod">
          <ac:chgData name="영민" userId="86dc07e2cf848187" providerId="LiveId" clId="{02710490-D217-4BA1-B79C-7C04C205B3DD}" dt="2018-01-13T02:53:49.410" v="684" actId="1076"/>
          <ac:cxnSpMkLst>
            <pc:docMk/>
            <pc:sldMk cId="1106070851" sldId="258"/>
            <ac:cxnSpMk id="18" creationId="{840C3BB6-3E01-4937-960B-B203F93B7E4C}"/>
          </ac:cxnSpMkLst>
        </pc:cxnChg>
        <pc:cxnChg chg="add del mod">
          <ac:chgData name="영민" userId="86dc07e2cf848187" providerId="LiveId" clId="{02710490-D217-4BA1-B79C-7C04C205B3DD}" dt="2018-01-13T02:54:04.427" v="686" actId="478"/>
          <ac:cxnSpMkLst>
            <pc:docMk/>
            <pc:sldMk cId="1106070851" sldId="258"/>
            <ac:cxnSpMk id="20" creationId="{F045FFF8-0F85-45C3-A713-1283761B843C}"/>
          </ac:cxnSpMkLst>
        </pc:cxnChg>
        <pc:cxnChg chg="add mod">
          <ac:chgData name="영민" userId="86dc07e2cf848187" providerId="LiveId" clId="{02710490-D217-4BA1-B79C-7C04C205B3DD}" dt="2018-01-13T02:54:17.307" v="689" actId="692"/>
          <ac:cxnSpMkLst>
            <pc:docMk/>
            <pc:sldMk cId="1106070851" sldId="258"/>
            <ac:cxnSpMk id="22" creationId="{35C61967-57CC-4277-B91D-5FDF932E47AC}"/>
          </ac:cxnSpMkLst>
        </pc:cxnChg>
      </pc:sldChg>
      <pc:sldChg chg="addSp delSp modSp add">
        <pc:chgData name="영민" userId="86dc07e2cf848187" providerId="LiveId" clId="{02710490-D217-4BA1-B79C-7C04C205B3DD}" dt="2018-01-13T05:38:13.090" v="1502" actId="1037"/>
        <pc:sldMkLst>
          <pc:docMk/>
          <pc:sldMk cId="3746483301" sldId="259"/>
        </pc:sldMkLst>
        <pc:spChg chg="add del mod">
          <ac:chgData name="영민" userId="86dc07e2cf848187" providerId="LiveId" clId="{02710490-D217-4BA1-B79C-7C04C205B3DD}" dt="2018-01-13T03:07:17.979" v="839" actId="478"/>
          <ac:spMkLst>
            <pc:docMk/>
            <pc:sldMk cId="3746483301" sldId="259"/>
            <ac:spMk id="2" creationId="{23EACA9B-0F49-43E0-9112-5E7896753F4C}"/>
          </ac:spMkLst>
        </pc:spChg>
        <pc:spChg chg="mod">
          <ac:chgData name="영민" userId="86dc07e2cf848187" providerId="LiveId" clId="{02710490-D217-4BA1-B79C-7C04C205B3DD}" dt="2018-01-13T03:07:34.350" v="857" actId="14100"/>
          <ac:spMkLst>
            <pc:docMk/>
            <pc:sldMk cId="3746483301" sldId="259"/>
            <ac:spMk id="4" creationId="{B8B0CFDE-ECC4-49A0-A0E4-5927609B2B11}"/>
          </ac:spMkLst>
        </pc:spChg>
        <pc:spChg chg="add del mod">
          <ac:chgData name="영민" userId="86dc07e2cf848187" providerId="LiveId" clId="{02710490-D217-4BA1-B79C-7C04C205B3DD}" dt="2018-01-13T03:07:17.979" v="839" actId="478"/>
          <ac:spMkLst>
            <pc:docMk/>
            <pc:sldMk cId="3746483301" sldId="259"/>
            <ac:spMk id="5" creationId="{DC8AC2A5-CDC5-4415-A69C-4D9765AFBCBF}"/>
          </ac:spMkLst>
        </pc:spChg>
        <pc:spChg chg="add del mod">
          <ac:chgData name="영민" userId="86dc07e2cf848187" providerId="LiveId" clId="{02710490-D217-4BA1-B79C-7C04C205B3DD}" dt="2018-01-13T03:07:11.827" v="838" actId="14100"/>
          <ac:spMkLst>
            <pc:docMk/>
            <pc:sldMk cId="3746483301" sldId="259"/>
            <ac:spMk id="6" creationId="{211718F4-EF21-4BB0-A319-69344828D6F3}"/>
          </ac:spMkLst>
        </pc:spChg>
        <pc:spChg chg="add mod">
          <ac:chgData name="영민" userId="86dc07e2cf848187" providerId="LiveId" clId="{02710490-D217-4BA1-B79C-7C04C205B3DD}" dt="2018-01-13T03:48:47.441" v="1154" actId="14100"/>
          <ac:spMkLst>
            <pc:docMk/>
            <pc:sldMk cId="3746483301" sldId="259"/>
            <ac:spMk id="7" creationId="{C4E012CE-20C7-4150-A9DF-A3ABBBB664CE}"/>
          </ac:spMkLst>
        </pc:spChg>
        <pc:spChg chg="add mod">
          <ac:chgData name="영민" userId="86dc07e2cf848187" providerId="LiveId" clId="{02710490-D217-4BA1-B79C-7C04C205B3DD}" dt="2018-01-13T03:41:28.509" v="1033" actId="1035"/>
          <ac:spMkLst>
            <pc:docMk/>
            <pc:sldMk cId="3746483301" sldId="259"/>
            <ac:spMk id="11" creationId="{722F90CD-87D3-4243-8A43-7A5FF5135D61}"/>
          </ac:spMkLst>
        </pc:spChg>
        <pc:spChg chg="add del mod">
          <ac:chgData name="영민" userId="86dc07e2cf848187" providerId="LiveId" clId="{02710490-D217-4BA1-B79C-7C04C205B3DD}" dt="2018-01-13T03:19:21.747" v="864" actId="478"/>
          <ac:spMkLst>
            <pc:docMk/>
            <pc:sldMk cId="3746483301" sldId="259"/>
            <ac:spMk id="12" creationId="{A65E80C9-65E3-4B96-A409-8C02098A744C}"/>
          </ac:spMkLst>
        </pc:spChg>
        <pc:spChg chg="add mod">
          <ac:chgData name="영민" userId="86dc07e2cf848187" providerId="LiveId" clId="{02710490-D217-4BA1-B79C-7C04C205B3DD}" dt="2018-01-13T03:41:28.509" v="1033" actId="1035"/>
          <ac:spMkLst>
            <pc:docMk/>
            <pc:sldMk cId="3746483301" sldId="259"/>
            <ac:spMk id="14" creationId="{F361F9C0-32BA-4008-883B-9733A62C0C4C}"/>
          </ac:spMkLst>
        </pc:spChg>
        <pc:spChg chg="add mod">
          <ac:chgData name="영민" userId="86dc07e2cf848187" providerId="LiveId" clId="{02710490-D217-4BA1-B79C-7C04C205B3DD}" dt="2018-01-13T03:41:28.509" v="1033" actId="1035"/>
          <ac:spMkLst>
            <pc:docMk/>
            <pc:sldMk cId="3746483301" sldId="259"/>
            <ac:spMk id="15" creationId="{67B25642-B51D-4C26-98AB-24CF2F769A2F}"/>
          </ac:spMkLst>
        </pc:spChg>
        <pc:spChg chg="add del mod">
          <ac:chgData name="영민" userId="86dc07e2cf848187" providerId="LiveId" clId="{02710490-D217-4BA1-B79C-7C04C205B3DD}" dt="2018-01-13T03:37:11.891" v="934" actId="478"/>
          <ac:spMkLst>
            <pc:docMk/>
            <pc:sldMk cId="3746483301" sldId="259"/>
            <ac:spMk id="19" creationId="{0CA877D3-CEAF-49EC-8F73-FD28E60CF578}"/>
          </ac:spMkLst>
        </pc:spChg>
        <pc:spChg chg="add mod">
          <ac:chgData name="영민" userId="86dc07e2cf848187" providerId="LiveId" clId="{02710490-D217-4BA1-B79C-7C04C205B3DD}" dt="2018-01-13T03:42:21.468" v="1090" actId="14100"/>
          <ac:spMkLst>
            <pc:docMk/>
            <pc:sldMk cId="3746483301" sldId="259"/>
            <ac:spMk id="20" creationId="{79EC4C49-5CD4-4997-B93B-EA4DC6CC4C45}"/>
          </ac:spMkLst>
        </pc:spChg>
        <pc:spChg chg="add del mod">
          <ac:chgData name="영민" userId="86dc07e2cf848187" providerId="LiveId" clId="{02710490-D217-4BA1-B79C-7C04C205B3DD}" dt="2018-01-13T03:38:01.722" v="949" actId="478"/>
          <ac:spMkLst>
            <pc:docMk/>
            <pc:sldMk cId="3746483301" sldId="259"/>
            <ac:spMk id="21" creationId="{02A76787-B6DF-428A-99F0-726EC8AF94B7}"/>
          </ac:spMkLst>
        </pc:spChg>
        <pc:spChg chg="add del mod">
          <ac:chgData name="영민" userId="86dc07e2cf848187" providerId="LiveId" clId="{02710490-D217-4BA1-B79C-7C04C205B3DD}" dt="2018-01-13T03:43:04.428" v="1137" actId="478"/>
          <ac:spMkLst>
            <pc:docMk/>
            <pc:sldMk cId="3746483301" sldId="259"/>
            <ac:spMk id="23" creationId="{9FDBFA4B-498F-4D40-8116-967E5B3002B1}"/>
          </ac:spMkLst>
        </pc:spChg>
        <pc:spChg chg="del">
          <ac:chgData name="영민" userId="86dc07e2cf848187" providerId="LiveId" clId="{02710490-D217-4BA1-B79C-7C04C205B3DD}" dt="2018-01-13T03:04:30.800" v="747" actId="478"/>
          <ac:spMkLst>
            <pc:docMk/>
            <pc:sldMk cId="3746483301" sldId="259"/>
            <ac:spMk id="24" creationId="{BF8AB243-47AC-4378-83EA-206CA31943E9}"/>
          </ac:spMkLst>
        </pc:spChg>
        <pc:spChg chg="del">
          <ac:chgData name="영민" userId="86dc07e2cf848187" providerId="LiveId" clId="{02710490-D217-4BA1-B79C-7C04C205B3DD}" dt="2018-01-13T03:04:28.620" v="746" actId="478"/>
          <ac:spMkLst>
            <pc:docMk/>
            <pc:sldMk cId="3746483301" sldId="259"/>
            <ac:spMk id="25" creationId="{929600A2-4027-4343-BEDF-ADD3C29FA8F6}"/>
          </ac:spMkLst>
        </pc:spChg>
        <pc:spChg chg="add mod">
          <ac:chgData name="영민" userId="86dc07e2cf848187" providerId="LiveId" clId="{02710490-D217-4BA1-B79C-7C04C205B3DD}" dt="2018-01-13T03:50:12.921" v="1165" actId="1076"/>
          <ac:spMkLst>
            <pc:docMk/>
            <pc:sldMk cId="3746483301" sldId="259"/>
            <ac:spMk id="26" creationId="{4120DBF8-3747-4E8D-8A01-825D8A9E9160}"/>
          </ac:spMkLst>
        </pc:spChg>
        <pc:spChg chg="del">
          <ac:chgData name="영민" userId="86dc07e2cf848187" providerId="LiveId" clId="{02710490-D217-4BA1-B79C-7C04C205B3DD}" dt="2018-01-13T03:04:28.620" v="746" actId="478"/>
          <ac:spMkLst>
            <pc:docMk/>
            <pc:sldMk cId="3746483301" sldId="259"/>
            <ac:spMk id="27" creationId="{CAC18C3A-4C2F-4EBF-973B-A4413ABED899}"/>
          </ac:spMkLst>
        </pc:spChg>
        <pc:spChg chg="add mod">
          <ac:chgData name="영민" userId="86dc07e2cf848187" providerId="LiveId" clId="{02710490-D217-4BA1-B79C-7C04C205B3DD}" dt="2018-01-13T03:41:34.486" v="1037" actId="1035"/>
          <ac:spMkLst>
            <pc:docMk/>
            <pc:sldMk cId="3746483301" sldId="259"/>
            <ac:spMk id="29" creationId="{47A48A0E-0564-4D4F-BCA9-2182307C997B}"/>
          </ac:spMkLst>
        </pc:spChg>
        <pc:spChg chg="add del mod">
          <ac:chgData name="영민" userId="86dc07e2cf848187" providerId="LiveId" clId="{02710490-D217-4BA1-B79C-7C04C205B3DD}" dt="2018-01-13T03:50:09.484" v="1164" actId="478"/>
          <ac:spMkLst>
            <pc:docMk/>
            <pc:sldMk cId="3746483301" sldId="259"/>
            <ac:spMk id="30" creationId="{3AD42C3D-0192-402E-8A7D-D19732193273}"/>
          </ac:spMkLst>
        </pc:spChg>
        <pc:spChg chg="add mod">
          <ac:chgData name="영민" userId="86dc07e2cf848187" providerId="LiveId" clId="{02710490-D217-4BA1-B79C-7C04C205B3DD}" dt="2018-01-13T03:48:11.197" v="1153" actId="14100"/>
          <ac:spMkLst>
            <pc:docMk/>
            <pc:sldMk cId="3746483301" sldId="259"/>
            <ac:spMk id="31" creationId="{93CDEEAC-1C39-4DAE-8F27-1C903BEE5C20}"/>
          </ac:spMkLst>
        </pc:spChg>
        <pc:spChg chg="add mod ord">
          <ac:chgData name="영민" userId="86dc07e2cf848187" providerId="LiveId" clId="{02710490-D217-4BA1-B79C-7C04C205B3DD}" dt="2018-01-13T03:47:40.334" v="1145" actId="1076"/>
          <ac:spMkLst>
            <pc:docMk/>
            <pc:sldMk cId="3746483301" sldId="259"/>
            <ac:spMk id="32" creationId="{D3D039FC-9B87-45A8-AE43-9DA066168861}"/>
          </ac:spMkLst>
        </pc:spChg>
        <pc:spChg chg="add del mod">
          <ac:chgData name="영민" userId="86dc07e2cf848187" providerId="LiveId" clId="{02710490-D217-4BA1-B79C-7C04C205B3DD}" dt="2018-01-13T03:51:39.785" v="1201" actId="478"/>
          <ac:spMkLst>
            <pc:docMk/>
            <pc:sldMk cId="3746483301" sldId="259"/>
            <ac:spMk id="33" creationId="{2C532F3E-0A46-4F38-B3D2-870CF34BCA77}"/>
          </ac:spMkLst>
        </pc:spChg>
        <pc:spChg chg="add del mod">
          <ac:chgData name="영민" userId="86dc07e2cf848187" providerId="LiveId" clId="{02710490-D217-4BA1-B79C-7C04C205B3DD}" dt="2018-01-13T03:51:39.785" v="1201" actId="478"/>
          <ac:spMkLst>
            <pc:docMk/>
            <pc:sldMk cId="3746483301" sldId="259"/>
            <ac:spMk id="34" creationId="{5C777AF4-7C49-4745-BEDC-783E905FCFBF}"/>
          </ac:spMkLst>
        </pc:spChg>
        <pc:spChg chg="add del mod">
          <ac:chgData name="영민" userId="86dc07e2cf848187" providerId="LiveId" clId="{02710490-D217-4BA1-B79C-7C04C205B3DD}" dt="2018-01-13T03:51:43.823" v="1203" actId="478"/>
          <ac:spMkLst>
            <pc:docMk/>
            <pc:sldMk cId="3746483301" sldId="259"/>
            <ac:spMk id="36" creationId="{D0759E28-7379-41E4-8289-1FAA50CD459A}"/>
          </ac:spMkLst>
        </pc:spChg>
        <pc:spChg chg="add del mod">
          <ac:chgData name="영민" userId="86dc07e2cf848187" providerId="LiveId" clId="{02710490-D217-4BA1-B79C-7C04C205B3DD}" dt="2018-01-13T03:51:43.823" v="1203" actId="478"/>
          <ac:spMkLst>
            <pc:docMk/>
            <pc:sldMk cId="3746483301" sldId="259"/>
            <ac:spMk id="37" creationId="{A2F3530A-C094-476E-8BF7-4B1272A5CA9E}"/>
          </ac:spMkLst>
        </pc:spChg>
        <pc:spChg chg="add mod">
          <ac:chgData name="영민" userId="86dc07e2cf848187" providerId="LiveId" clId="{02710490-D217-4BA1-B79C-7C04C205B3DD}" dt="2018-01-13T03:50:41.530" v="1171" actId="2085"/>
          <ac:spMkLst>
            <pc:docMk/>
            <pc:sldMk cId="3746483301" sldId="259"/>
            <ac:spMk id="38" creationId="{69EB6FD8-AEF9-4849-B40E-AAEE360E8E7A}"/>
          </ac:spMkLst>
        </pc:spChg>
        <pc:spChg chg="add mod">
          <ac:chgData name="영민" userId="86dc07e2cf848187" providerId="LiveId" clId="{02710490-D217-4BA1-B79C-7C04C205B3DD}" dt="2018-01-13T03:51:59.819" v="1208" actId="14100"/>
          <ac:spMkLst>
            <pc:docMk/>
            <pc:sldMk cId="3746483301" sldId="259"/>
            <ac:spMk id="39" creationId="{9821795D-15ED-4B1B-A4A4-792E4D345834}"/>
          </ac:spMkLst>
        </pc:spChg>
        <pc:spChg chg="add mod">
          <ac:chgData name="영민" userId="86dc07e2cf848187" providerId="LiveId" clId="{02710490-D217-4BA1-B79C-7C04C205B3DD}" dt="2018-01-13T03:52:02.958" v="1209" actId="14100"/>
          <ac:spMkLst>
            <pc:docMk/>
            <pc:sldMk cId="3746483301" sldId="259"/>
            <ac:spMk id="40" creationId="{8FD3F532-70BE-4B72-9BA0-97F34CB16E0A}"/>
          </ac:spMkLst>
        </pc:spChg>
        <pc:spChg chg="add mod">
          <ac:chgData name="영민" userId="86dc07e2cf848187" providerId="LiveId" clId="{02710490-D217-4BA1-B79C-7C04C205B3DD}" dt="2018-01-13T05:38:13.090" v="1502" actId="1037"/>
          <ac:spMkLst>
            <pc:docMk/>
            <pc:sldMk cId="3746483301" sldId="259"/>
            <ac:spMk id="41" creationId="{A64CDC64-609F-4446-9893-FD197E6D0B21}"/>
          </ac:spMkLst>
        </pc:spChg>
        <pc:spChg chg="add mod">
          <ac:chgData name="영민" userId="86dc07e2cf848187" providerId="LiveId" clId="{02710490-D217-4BA1-B79C-7C04C205B3DD}" dt="2018-01-13T05:38:13.090" v="1502" actId="1037"/>
          <ac:spMkLst>
            <pc:docMk/>
            <pc:sldMk cId="3746483301" sldId="259"/>
            <ac:spMk id="42" creationId="{F8AD5CD8-F41D-4B62-887D-B10B1B630369}"/>
          </ac:spMkLst>
        </pc:spChg>
        <pc:picChg chg="add mod">
          <ac:chgData name="영민" userId="86dc07e2cf848187" providerId="LiveId" clId="{02710490-D217-4BA1-B79C-7C04C205B3DD}" dt="2018-01-13T03:47:21.065" v="1138" actId="1076"/>
          <ac:picMkLst>
            <pc:docMk/>
            <pc:sldMk cId="3746483301" sldId="259"/>
            <ac:picMk id="17" creationId="{8CA62755-3D3D-403C-9F7C-032A21E00019}"/>
          </ac:picMkLst>
        </pc:picChg>
        <pc:picChg chg="add mod">
          <ac:chgData name="영민" userId="86dc07e2cf848187" providerId="LiveId" clId="{02710490-D217-4BA1-B79C-7C04C205B3DD}" dt="2018-01-13T05:38:13.090" v="1502" actId="1037"/>
          <ac:picMkLst>
            <pc:docMk/>
            <pc:sldMk cId="3746483301" sldId="259"/>
            <ac:picMk id="35" creationId="{6F5351F0-78BD-4554-A124-359E4DA7D7E2}"/>
          </ac:picMkLst>
        </pc:picChg>
        <pc:cxnChg chg="del">
          <ac:chgData name="영민" userId="86dc07e2cf848187" providerId="LiveId" clId="{02710490-D217-4BA1-B79C-7C04C205B3DD}" dt="2018-01-13T03:04:28.620" v="746" actId="478"/>
          <ac:cxnSpMkLst>
            <pc:docMk/>
            <pc:sldMk cId="3746483301" sldId="259"/>
            <ac:cxnSpMk id="3" creationId="{9A0D67F2-742C-4F57-8F12-5FB666EFD0D2}"/>
          </ac:cxnSpMkLst>
        </pc:cxnChg>
        <pc:cxnChg chg="add mod ord">
          <ac:chgData name="영민" userId="86dc07e2cf848187" providerId="LiveId" clId="{02710490-D217-4BA1-B79C-7C04C205B3DD}" dt="2018-01-13T03:41:28.509" v="1033" actId="1035"/>
          <ac:cxnSpMkLst>
            <pc:docMk/>
            <pc:sldMk cId="3746483301" sldId="259"/>
            <ac:cxnSpMk id="13" creationId="{C37F9B09-80A6-4B72-AB4B-975B9B3ECAB8}"/>
          </ac:cxnSpMkLst>
        </pc:cxnChg>
        <pc:cxnChg chg="del">
          <ac:chgData name="영민" userId="86dc07e2cf848187" providerId="LiveId" clId="{02710490-D217-4BA1-B79C-7C04C205B3DD}" dt="2018-01-13T03:04:28.620" v="746" actId="478"/>
          <ac:cxnSpMkLst>
            <pc:docMk/>
            <pc:sldMk cId="3746483301" sldId="259"/>
            <ac:cxnSpMk id="18" creationId="{840C3BB6-3E01-4937-960B-B203F93B7E4C}"/>
          </ac:cxnSpMkLst>
        </pc:cxnChg>
        <pc:cxnChg chg="del">
          <ac:chgData name="영민" userId="86dc07e2cf848187" providerId="LiveId" clId="{02710490-D217-4BA1-B79C-7C04C205B3DD}" dt="2018-01-13T03:04:28.620" v="746" actId="478"/>
          <ac:cxnSpMkLst>
            <pc:docMk/>
            <pc:sldMk cId="3746483301" sldId="259"/>
            <ac:cxnSpMk id="22" creationId="{35C61967-57CC-4277-B91D-5FDF932E47AC}"/>
          </ac:cxnSpMkLst>
        </pc:cxnChg>
        <pc:cxnChg chg="add del mod">
          <ac:chgData name="영민" userId="86dc07e2cf848187" providerId="LiveId" clId="{02710490-D217-4BA1-B79C-7C04C205B3DD}" dt="2018-01-13T03:38:58.651" v="953" actId="478"/>
          <ac:cxnSpMkLst>
            <pc:docMk/>
            <pc:sldMk cId="3746483301" sldId="259"/>
            <ac:cxnSpMk id="28" creationId="{63EA8ADD-B57C-49E4-B2E0-2B96ADF140C0}"/>
          </ac:cxnSpMkLst>
        </pc:cxnChg>
      </pc:sldChg>
      <pc:sldChg chg="addSp delSp modSp add">
        <pc:chgData name="영민" userId="86dc07e2cf848187" providerId="LiveId" clId="{02710490-D217-4BA1-B79C-7C04C205B3DD}" dt="2018-01-13T03:54:11.278" v="1261"/>
        <pc:sldMkLst>
          <pc:docMk/>
          <pc:sldMk cId="1882603345" sldId="260"/>
        </pc:sldMkLst>
        <pc:spChg chg="add del mod">
          <ac:chgData name="영민" userId="86dc07e2cf848187" providerId="LiveId" clId="{02710490-D217-4BA1-B79C-7C04C205B3DD}" dt="2018-01-13T03:49:47.835" v="1161" actId="478"/>
          <ac:spMkLst>
            <pc:docMk/>
            <pc:sldMk cId="1882603345" sldId="260"/>
            <ac:spMk id="2" creationId="{1A577EF6-2EBC-4680-93FB-8356F3645AF7}"/>
          </ac:spMkLst>
        </pc:spChg>
        <pc:spChg chg="add del mod">
          <ac:chgData name="영민" userId="86dc07e2cf848187" providerId="LiveId" clId="{02710490-D217-4BA1-B79C-7C04C205B3DD}" dt="2018-01-13T03:49:56.076" v="1163" actId="478"/>
          <ac:spMkLst>
            <pc:docMk/>
            <pc:sldMk cId="1882603345" sldId="260"/>
            <ac:spMk id="3" creationId="{2ACC67FC-7CE0-42C0-8923-BE8E5171C878}"/>
          </ac:spMkLst>
        </pc:spChg>
        <pc:spChg chg="add mod">
          <ac:chgData name="영민" userId="86dc07e2cf848187" providerId="LiveId" clId="{02710490-D217-4BA1-B79C-7C04C205B3DD}" dt="2018-01-13T03:52:58.161" v="1230" actId="1076"/>
          <ac:spMkLst>
            <pc:docMk/>
            <pc:sldMk cId="1882603345" sldId="260"/>
            <ac:spMk id="5" creationId="{F5790828-1EE7-47B4-A4B7-824717CE2A6F}"/>
          </ac:spMkLst>
        </pc:spChg>
        <pc:spChg chg="mod">
          <ac:chgData name="영민" userId="86dc07e2cf848187" providerId="LiveId" clId="{02710490-D217-4BA1-B79C-7C04C205B3DD}" dt="2018-01-13T03:52:31.603" v="1225"/>
          <ac:spMkLst>
            <pc:docMk/>
            <pc:sldMk cId="1882603345" sldId="260"/>
            <ac:spMk id="11" creationId="{722F90CD-87D3-4243-8A43-7A5FF5135D61}"/>
          </ac:spMkLst>
        </pc:spChg>
        <pc:spChg chg="add mod">
          <ac:chgData name="영민" userId="86dc07e2cf848187" providerId="LiveId" clId="{02710490-D217-4BA1-B79C-7C04C205B3DD}" dt="2018-01-13T03:52:24.940" v="1213" actId="1076"/>
          <ac:spMkLst>
            <pc:docMk/>
            <pc:sldMk cId="1882603345" sldId="260"/>
            <ac:spMk id="22" creationId="{CB869706-F5B0-4BD3-9633-C442953C95F5}"/>
          </ac:spMkLst>
        </pc:spChg>
        <pc:spChg chg="add del mod">
          <ac:chgData name="영민" userId="86dc07e2cf848187" providerId="LiveId" clId="{02710490-D217-4BA1-B79C-7C04C205B3DD}" dt="2018-01-13T03:52:35.564" v="1227" actId="478"/>
          <ac:spMkLst>
            <pc:docMk/>
            <pc:sldMk cId="1882603345" sldId="260"/>
            <ac:spMk id="23" creationId="{FC185C37-3485-494C-8776-2A2920AA33CB}"/>
          </ac:spMkLst>
        </pc:spChg>
        <pc:spChg chg="add del mod">
          <ac:chgData name="영민" userId="86dc07e2cf848187" providerId="LiveId" clId="{02710490-D217-4BA1-B79C-7C04C205B3DD}" dt="2018-01-13T03:53:05.791" v="1231" actId="478"/>
          <ac:spMkLst>
            <pc:docMk/>
            <pc:sldMk cId="1882603345" sldId="260"/>
            <ac:spMk id="24" creationId="{CE8FB252-D591-486B-83C0-A205E4999BD3}"/>
          </ac:spMkLst>
        </pc:spChg>
        <pc:spChg chg="add mod">
          <ac:chgData name="영민" userId="86dc07e2cf848187" providerId="LiveId" clId="{02710490-D217-4BA1-B79C-7C04C205B3DD}" dt="2018-01-13T03:53:14.272" v="1234" actId="1076"/>
          <ac:spMkLst>
            <pc:docMk/>
            <pc:sldMk cId="1882603345" sldId="260"/>
            <ac:spMk id="27" creationId="{8434F8D5-A619-48D4-899B-A61CF8922A7A}"/>
          </ac:spMkLst>
        </pc:spChg>
        <pc:spChg chg="add mod">
          <ac:chgData name="영민" userId="86dc07e2cf848187" providerId="LiveId" clId="{02710490-D217-4BA1-B79C-7C04C205B3DD}" dt="2018-01-13T03:53:42.666" v="1240" actId="14100"/>
          <ac:spMkLst>
            <pc:docMk/>
            <pc:sldMk cId="1882603345" sldId="260"/>
            <ac:spMk id="28" creationId="{B493D7BD-010B-4922-8A14-351A68A3539B}"/>
          </ac:spMkLst>
        </pc:spChg>
        <pc:spChg chg="mod">
          <ac:chgData name="영민" userId="86dc07e2cf848187" providerId="LiveId" clId="{02710490-D217-4BA1-B79C-7C04C205B3DD}" dt="2018-01-13T03:54:11.278" v="1261"/>
          <ac:spMkLst>
            <pc:docMk/>
            <pc:sldMk cId="1882603345" sldId="260"/>
            <ac:spMk id="29" creationId="{47A48A0E-0564-4D4F-BCA9-2182307C997B}"/>
          </ac:spMkLst>
        </pc:spChg>
        <pc:spChg chg="del mod">
          <ac:chgData name="영민" userId="86dc07e2cf848187" providerId="LiveId" clId="{02710490-D217-4BA1-B79C-7C04C205B3DD}" dt="2018-01-13T03:49:42.275" v="1159" actId="478"/>
          <ac:spMkLst>
            <pc:docMk/>
            <pc:sldMk cId="1882603345" sldId="260"/>
            <ac:spMk id="30" creationId="{3AD42C3D-0192-402E-8A7D-D19732193273}"/>
          </ac:spMkLst>
        </pc:spChg>
        <pc:spChg chg="del mod">
          <ac:chgData name="영민" userId="86dc07e2cf848187" providerId="LiveId" clId="{02710490-D217-4BA1-B79C-7C04C205B3DD}" dt="2018-01-13T03:52:33.493" v="1226" actId="478"/>
          <ac:spMkLst>
            <pc:docMk/>
            <pc:sldMk cId="1882603345" sldId="260"/>
            <ac:spMk id="33" creationId="{2C532F3E-0A46-4F38-B3D2-870CF34BCA77}"/>
          </ac:spMkLst>
        </pc:spChg>
        <pc:spChg chg="del">
          <ac:chgData name="영민" userId="86dc07e2cf848187" providerId="LiveId" clId="{02710490-D217-4BA1-B79C-7C04C205B3DD}" dt="2018-01-13T03:51:18.104" v="1195" actId="478"/>
          <ac:spMkLst>
            <pc:docMk/>
            <pc:sldMk cId="1882603345" sldId="260"/>
            <ac:spMk id="34" creationId="{5C777AF4-7C49-4745-BEDC-783E905FCFBF}"/>
          </ac:spMkLst>
        </pc:spChg>
        <pc:spChg chg="del">
          <ac:chgData name="영민" userId="86dc07e2cf848187" providerId="LiveId" clId="{02710490-D217-4BA1-B79C-7C04C205B3DD}" dt="2018-01-13T03:51:26.042" v="1198" actId="478"/>
          <ac:spMkLst>
            <pc:docMk/>
            <pc:sldMk cId="1882603345" sldId="260"/>
            <ac:spMk id="36" creationId="{D0759E28-7379-41E4-8289-1FAA50CD459A}"/>
          </ac:spMkLst>
        </pc:spChg>
        <pc:spChg chg="del">
          <ac:chgData name="영민" userId="86dc07e2cf848187" providerId="LiveId" clId="{02710490-D217-4BA1-B79C-7C04C205B3DD}" dt="2018-01-13T03:53:05.791" v="1231" actId="478"/>
          <ac:spMkLst>
            <pc:docMk/>
            <pc:sldMk cId="1882603345" sldId="260"/>
            <ac:spMk id="37" creationId="{A2F3530A-C094-476E-8BF7-4B1272A5CA9E}"/>
          </ac:spMkLst>
        </pc:spChg>
        <pc:spChg chg="add mod">
          <ac:chgData name="영민" userId="86dc07e2cf848187" providerId="LiveId" clId="{02710490-D217-4BA1-B79C-7C04C205B3DD}" dt="2018-01-13T03:53:48.609" v="1241" actId="1076"/>
          <ac:spMkLst>
            <pc:docMk/>
            <pc:sldMk cId="1882603345" sldId="260"/>
            <ac:spMk id="38" creationId="{6D1933C9-208E-484F-A556-40B11BC5E685}"/>
          </ac:spMkLst>
        </pc:spChg>
        <pc:picChg chg="mod">
          <ac:chgData name="영민" userId="86dc07e2cf848187" providerId="LiveId" clId="{02710490-D217-4BA1-B79C-7C04C205B3DD}" dt="2018-01-13T03:53:17.437" v="1235" actId="1076"/>
          <ac:picMkLst>
            <pc:docMk/>
            <pc:sldMk cId="1882603345" sldId="260"/>
            <ac:picMk id="35" creationId="{6F5351F0-78BD-4554-A124-359E4DA7D7E2}"/>
          </ac:picMkLst>
        </pc:picChg>
        <pc:cxnChg chg="del">
          <ac:chgData name="영민" userId="86dc07e2cf848187" providerId="LiveId" clId="{02710490-D217-4BA1-B79C-7C04C205B3DD}" dt="2018-01-13T03:49:29.309" v="1156" actId="478"/>
          <ac:cxnSpMkLst>
            <pc:docMk/>
            <pc:sldMk cId="1882603345" sldId="260"/>
            <ac:cxnSpMk id="13" creationId="{C37F9B09-80A6-4B72-AB4B-975B9B3ECAB8}"/>
          </ac:cxnSpMkLst>
        </pc:cxnChg>
      </pc:sldChg>
      <pc:sldChg chg="addSp delSp modSp add">
        <pc:chgData name="영민" userId="86dc07e2cf848187" providerId="LiveId" clId="{02710490-D217-4BA1-B79C-7C04C205B3DD}" dt="2018-01-13T04:02:47.935" v="1478"/>
        <pc:sldMkLst>
          <pc:docMk/>
          <pc:sldMk cId="3055995971" sldId="261"/>
        </pc:sldMkLst>
        <pc:spChg chg="add del mod">
          <ac:chgData name="영민" userId="86dc07e2cf848187" providerId="LiveId" clId="{02710490-D217-4BA1-B79C-7C04C205B3DD}" dt="2018-01-13T04:02:20.747" v="1443"/>
          <ac:spMkLst>
            <pc:docMk/>
            <pc:sldMk cId="3055995971" sldId="261"/>
            <ac:spMk id="2" creationId="{3434178F-EC04-42B3-BAF1-7B5FF1FB1244}"/>
          </ac:spMkLst>
        </pc:spChg>
        <pc:spChg chg="mod">
          <ac:chgData name="영민" userId="86dc07e2cf848187" providerId="LiveId" clId="{02710490-D217-4BA1-B79C-7C04C205B3DD}" dt="2018-01-13T04:02:47.935" v="1478"/>
          <ac:spMkLst>
            <pc:docMk/>
            <pc:sldMk cId="3055995971" sldId="261"/>
            <ac:spMk id="4" creationId="{B8B0CFDE-ECC4-49A0-A0E4-5927609B2B11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5" creationId="{F5790828-1EE7-47B4-A4B7-824717CE2A6F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7" creationId="{C4E012CE-20C7-4150-A9DF-A3ABBBB664CE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11" creationId="{722F90CD-87D3-4243-8A43-7A5FF5135D61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14" creationId="{F361F9C0-32BA-4008-883B-9733A62C0C4C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15" creationId="{67B25642-B51D-4C26-98AB-24CF2F769A2F}"/>
          </ac:spMkLst>
        </pc:spChg>
        <pc:spChg chg="add mod">
          <ac:chgData name="영민" userId="86dc07e2cf848187" providerId="LiveId" clId="{02710490-D217-4BA1-B79C-7C04C205B3DD}" dt="2018-01-13T04:01:44.446" v="1353" actId="14100"/>
          <ac:spMkLst>
            <pc:docMk/>
            <pc:sldMk cId="3055995971" sldId="261"/>
            <ac:spMk id="19" creationId="{FCA9A5E5-5B21-40FD-BD73-BF7D4ECFDDA8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0" creationId="{79EC4C49-5CD4-4997-B93B-EA4DC6CC4C45}"/>
          </ac:spMkLst>
        </pc:spChg>
        <pc:spChg chg="add del mod">
          <ac:chgData name="영민" userId="86dc07e2cf848187" providerId="LiveId" clId="{02710490-D217-4BA1-B79C-7C04C205B3DD}" dt="2018-01-13T04:02:35.838" v="1444" actId="478"/>
          <ac:spMkLst>
            <pc:docMk/>
            <pc:sldMk cId="3055995971" sldId="261"/>
            <ac:spMk id="21" creationId="{CDB20392-52A0-46E0-8CF1-C6E158F0AA6C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2" creationId="{CB869706-F5B0-4BD3-9633-C442953C95F5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6" creationId="{4120DBF8-3747-4E8D-8A01-825D8A9E9160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7" creationId="{8434F8D5-A619-48D4-899B-A61CF8922A7A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8" creationId="{B493D7BD-010B-4922-8A14-351A68A3539B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29" creationId="{47A48A0E-0564-4D4F-BCA9-2182307C997B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31" creationId="{93CDEEAC-1C39-4DAE-8F27-1C903BEE5C20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32" creationId="{D3D039FC-9B87-45A8-AE43-9DA066168861}"/>
          </ac:spMkLst>
        </pc:spChg>
        <pc:spChg chg="del">
          <ac:chgData name="영민" userId="86dc07e2cf848187" providerId="LiveId" clId="{02710490-D217-4BA1-B79C-7C04C205B3DD}" dt="2018-01-13T03:54:43.892" v="1279" actId="478"/>
          <ac:spMkLst>
            <pc:docMk/>
            <pc:sldMk cId="3055995971" sldId="261"/>
            <ac:spMk id="38" creationId="{6D1933C9-208E-484F-A556-40B11BC5E685}"/>
          </ac:spMkLst>
        </pc:spChg>
        <pc:picChg chg="del">
          <ac:chgData name="영민" userId="86dc07e2cf848187" providerId="LiveId" clId="{02710490-D217-4BA1-B79C-7C04C205B3DD}" dt="2018-01-13T03:54:43.892" v="1279" actId="478"/>
          <ac:picMkLst>
            <pc:docMk/>
            <pc:sldMk cId="3055995971" sldId="261"/>
            <ac:picMk id="17" creationId="{8CA62755-3D3D-403C-9F7C-032A21E00019}"/>
          </ac:picMkLst>
        </pc:picChg>
        <pc:picChg chg="del">
          <ac:chgData name="영민" userId="86dc07e2cf848187" providerId="LiveId" clId="{02710490-D217-4BA1-B79C-7C04C205B3DD}" dt="2018-01-13T03:54:43.892" v="1279" actId="478"/>
          <ac:picMkLst>
            <pc:docMk/>
            <pc:sldMk cId="3055995971" sldId="261"/>
            <ac:picMk id="35" creationId="{6F5351F0-78BD-4554-A124-359E4DA7D7E2}"/>
          </ac:picMkLst>
        </pc:picChg>
      </pc:sldChg>
      <pc:sldMasterChg chg="modSldLayout">
        <pc:chgData name="영민" userId="86dc07e2cf848187" providerId="LiveId" clId="{02710490-D217-4BA1-B79C-7C04C205B3DD}" dt="2018-01-13T02:12:11.940" v="179"/>
        <pc:sldMasterMkLst>
          <pc:docMk/>
          <pc:sldMasterMk cId="813588483" sldId="2147483660"/>
        </pc:sldMasterMkLst>
        <pc:sldLayoutChg chg="addSp delSp">
          <pc:chgData name="영민" userId="86dc07e2cf848187" providerId="LiveId" clId="{02710490-D217-4BA1-B79C-7C04C205B3DD}" dt="2018-01-13T02:09:01.506" v="50"/>
          <pc:sldLayoutMkLst>
            <pc:docMk/>
            <pc:sldMasterMk cId="813588483" sldId="2147483660"/>
            <pc:sldLayoutMk cId="4009152276" sldId="2147483661"/>
          </pc:sldLayoutMkLst>
          <pc:picChg chg="add">
            <ac:chgData name="영민" userId="86dc07e2cf848187" providerId="LiveId" clId="{02710490-D217-4BA1-B79C-7C04C205B3DD}" dt="2018-01-13T02:09:01.506" v="50"/>
            <ac:picMkLst>
              <pc:docMk/>
              <pc:sldMasterMk cId="813588483" sldId="2147483660"/>
              <pc:sldLayoutMk cId="4009152276" sldId="2147483661"/>
              <ac:picMk id="7" creationId="{CA8A3015-5929-406F-A739-B22DAF232063}"/>
            </ac:picMkLst>
          </pc:picChg>
          <pc:picChg chg="del">
            <ac:chgData name="영민" userId="86dc07e2cf848187" providerId="LiveId" clId="{02710490-D217-4BA1-B79C-7C04C205B3DD}" dt="2018-01-13T02:08:58.293" v="49" actId="478"/>
            <ac:picMkLst>
              <pc:docMk/>
              <pc:sldMasterMk cId="813588483" sldId="2147483660"/>
              <pc:sldLayoutMk cId="4009152276" sldId="2147483661"/>
              <ac:picMk id="11" creationId="{FE7A637D-96BB-452A-BDA4-A7398E8DA3DE}"/>
            </ac:picMkLst>
          </pc:picChg>
        </pc:sldLayoutChg>
        <pc:sldLayoutChg chg="addSp delSp modSp">
          <pc:chgData name="영민" userId="86dc07e2cf848187" providerId="LiveId" clId="{02710490-D217-4BA1-B79C-7C04C205B3DD}" dt="2018-01-13T02:12:11.940" v="179"/>
          <pc:sldLayoutMkLst>
            <pc:docMk/>
            <pc:sldMasterMk cId="813588483" sldId="2147483660"/>
            <pc:sldLayoutMk cId="3916205447" sldId="2147483662"/>
          </pc:sldLayoutMkLst>
          <pc:spChg chg="add mod">
            <ac:chgData name="영민" userId="86dc07e2cf848187" providerId="LiveId" clId="{02710490-D217-4BA1-B79C-7C04C205B3DD}" dt="2018-01-13T01:40:16.570" v="36" actId="2085"/>
            <ac:spMkLst>
              <pc:docMk/>
              <pc:sldMasterMk cId="813588483" sldId="2147483660"/>
              <pc:sldLayoutMk cId="3916205447" sldId="2147483662"/>
              <ac:spMk id="4" creationId="{82449639-F585-4B36-802B-8A449932C3B6}"/>
            </ac:spMkLst>
          </pc:spChg>
          <pc:spChg chg="add mod">
            <ac:chgData name="영민" userId="86dc07e2cf848187" providerId="LiveId" clId="{02710490-D217-4BA1-B79C-7C04C205B3DD}" dt="2018-01-13T01:40:14.626" v="35" actId="2085"/>
            <ac:spMkLst>
              <pc:docMk/>
              <pc:sldMasterMk cId="813588483" sldId="2147483660"/>
              <pc:sldLayoutMk cId="3916205447" sldId="2147483662"/>
              <ac:spMk id="6" creationId="{34CD25C6-FEC7-4348-BDFA-C265CBC718D0}"/>
            </ac:spMkLst>
          </pc:spChg>
          <pc:spChg chg="add del mod">
            <ac:chgData name="영민" userId="86dc07e2cf848187" providerId="LiveId" clId="{02710490-D217-4BA1-B79C-7C04C205B3DD}" dt="2018-01-13T02:09:26.990" v="53"/>
            <ac:spMkLst>
              <pc:docMk/>
              <pc:sldMasterMk cId="813588483" sldId="2147483660"/>
              <pc:sldLayoutMk cId="3916205447" sldId="2147483662"/>
              <ac:spMk id="17" creationId="{DE5DDA59-06B6-4E30-9E83-A2D28EBA082B}"/>
            </ac:spMkLst>
          </pc:spChg>
          <pc:spChg chg="add del mod">
            <ac:chgData name="영민" userId="86dc07e2cf848187" providerId="LiveId" clId="{02710490-D217-4BA1-B79C-7C04C205B3DD}" dt="2018-01-13T02:12:11.940" v="179"/>
            <ac:spMkLst>
              <pc:docMk/>
              <pc:sldMasterMk cId="813588483" sldId="2147483660"/>
              <pc:sldLayoutMk cId="3916205447" sldId="2147483662"/>
              <ac:spMk id="18" creationId="{BF4F2085-8985-4FF9-A874-F56C613E94D3}"/>
            </ac:spMkLst>
          </pc:spChg>
          <pc:spChg chg="add del mod">
            <ac:chgData name="영민" userId="86dc07e2cf848187" providerId="LiveId" clId="{02710490-D217-4BA1-B79C-7C04C205B3DD}" dt="2018-01-13T02:12:11.940" v="179"/>
            <ac:spMkLst>
              <pc:docMk/>
              <pc:sldMasterMk cId="813588483" sldId="2147483660"/>
              <pc:sldLayoutMk cId="3916205447" sldId="2147483662"/>
              <ac:spMk id="22" creationId="{3157D281-028E-428E-8E1B-49B6726E9FAA}"/>
            </ac:spMkLst>
          </pc:spChg>
          <pc:grpChg chg="add mod">
            <ac:chgData name="영민" userId="86dc07e2cf848187" providerId="LiveId" clId="{02710490-D217-4BA1-B79C-7C04C205B3DD}" dt="2018-01-13T01:39:44.440" v="30" actId="164"/>
            <ac:grpSpMkLst>
              <pc:docMk/>
              <pc:sldMasterMk cId="813588483" sldId="2147483660"/>
              <pc:sldLayoutMk cId="3916205447" sldId="2147483662"/>
              <ac:grpSpMk id="5" creationId="{16B7476D-D80A-46AC-A266-78F6D9D88DA0}"/>
            </ac:grpSpMkLst>
          </pc:grpChg>
          <pc:picChg chg="add mod">
            <ac:chgData name="영민" userId="86dc07e2cf848187" providerId="LiveId" clId="{02710490-D217-4BA1-B79C-7C04C205B3DD}" dt="2018-01-13T01:40:16.570" v="36" actId="2085"/>
            <ac:picMkLst>
              <pc:docMk/>
              <pc:sldMasterMk cId="813588483" sldId="2147483660"/>
              <pc:sldLayoutMk cId="3916205447" sldId="2147483662"/>
              <ac:picMk id="3" creationId="{7D9C84B1-9CE4-495B-AB2C-EA4565390597}"/>
            </ac:picMkLst>
          </pc:picChg>
          <pc:picChg chg="add del mod">
            <ac:chgData name="영민" userId="86dc07e2cf848187" providerId="LiveId" clId="{02710490-D217-4BA1-B79C-7C04C205B3DD}" dt="2018-01-13T02:05:22.816" v="41" actId="478"/>
            <ac:picMkLst>
              <pc:docMk/>
              <pc:sldMasterMk cId="813588483" sldId="2147483660"/>
              <pc:sldLayoutMk cId="3916205447" sldId="2147483662"/>
              <ac:picMk id="8" creationId="{C6E2AF38-2B17-4190-A917-C288D8079B66}"/>
            </ac:picMkLst>
          </pc:picChg>
          <pc:picChg chg="add del mod">
            <ac:chgData name="영민" userId="86dc07e2cf848187" providerId="LiveId" clId="{02710490-D217-4BA1-B79C-7C04C205B3DD}" dt="2018-01-13T02:06:48.635" v="44" actId="478"/>
            <ac:picMkLst>
              <pc:docMk/>
              <pc:sldMasterMk cId="813588483" sldId="2147483660"/>
              <pc:sldLayoutMk cId="3916205447" sldId="2147483662"/>
              <ac:picMk id="10" creationId="{1CA4F2E6-5C4A-4600-B77C-80B4DE1358DA}"/>
            </ac:picMkLst>
          </pc:picChg>
          <pc:picChg chg="del">
            <ac:chgData name="영민" userId="86dc07e2cf848187" providerId="LiveId" clId="{02710490-D217-4BA1-B79C-7C04C205B3DD}" dt="2018-01-13T01:28:30.105" v="1" actId="478"/>
            <ac:picMkLst>
              <pc:docMk/>
              <pc:sldMasterMk cId="813588483" sldId="2147483660"/>
              <pc:sldLayoutMk cId="3916205447" sldId="2147483662"/>
              <ac:picMk id="11" creationId="{FE7A637D-96BB-452A-BDA4-A7398E8DA3DE}"/>
            </ac:picMkLst>
          </pc:picChg>
          <pc:picChg chg="add del mod">
            <ac:chgData name="영민" userId="86dc07e2cf848187" providerId="LiveId" clId="{02710490-D217-4BA1-B79C-7C04C205B3DD}" dt="2018-01-13T01:40:37.542" v="39" actId="478"/>
            <ac:picMkLst>
              <pc:docMk/>
              <pc:sldMasterMk cId="813588483" sldId="2147483660"/>
              <pc:sldLayoutMk cId="3916205447" sldId="2147483662"/>
              <ac:picMk id="12" creationId="{ED362A6B-9946-4735-9BF2-8F8584B12CC7}"/>
            </ac:picMkLst>
          </pc:picChg>
          <pc:picChg chg="add mod">
            <ac:chgData name="영민" userId="86dc07e2cf848187" providerId="LiveId" clId="{02710490-D217-4BA1-B79C-7C04C205B3DD}" dt="2018-01-13T02:11:46.803" v="177" actId="1076"/>
            <ac:picMkLst>
              <pc:docMk/>
              <pc:sldMasterMk cId="813588483" sldId="2147483660"/>
              <pc:sldLayoutMk cId="3916205447" sldId="2147483662"/>
              <ac:picMk id="16" creationId="{73361702-EEE8-4097-BE93-CF933AEB6ED1}"/>
            </ac:picMkLst>
          </pc:picChg>
          <pc:picChg chg="add mod">
            <ac:chgData name="영민" userId="86dc07e2cf848187" providerId="LiveId" clId="{02710490-D217-4BA1-B79C-7C04C205B3DD}" dt="2018-01-13T02:11:52.691" v="178" actId="1076"/>
            <ac:picMkLst>
              <pc:docMk/>
              <pc:sldMasterMk cId="813588483" sldId="2147483660"/>
              <pc:sldLayoutMk cId="3916205447" sldId="2147483662"/>
              <ac:picMk id="23" creationId="{C88BEF0C-47BE-4037-A2EF-6247B8732C2E}"/>
            </ac:picMkLst>
          </pc:picChg>
          <pc:cxnChg chg="del">
            <ac:chgData name="영민" userId="86dc07e2cf848187" providerId="LiveId" clId="{02710490-D217-4BA1-B79C-7C04C205B3DD}" dt="2018-01-13T01:28:30.105" v="1" actId="478"/>
            <ac:cxnSpMkLst>
              <pc:docMk/>
              <pc:sldMasterMk cId="813588483" sldId="2147483660"/>
              <pc:sldLayoutMk cId="3916205447" sldId="2147483662"/>
              <ac:cxnSpMk id="14" creationId="{ABA7DD32-E43C-45B4-8C48-2E3A119DBFF5}"/>
            </ac:cxnSpMkLst>
          </pc:cxnChg>
          <pc:cxnChg chg="del">
            <ac:chgData name="영민" userId="86dc07e2cf848187" providerId="LiveId" clId="{02710490-D217-4BA1-B79C-7C04C205B3DD}" dt="2018-01-13T01:28:30.105" v="1" actId="478"/>
            <ac:cxnSpMkLst>
              <pc:docMk/>
              <pc:sldMasterMk cId="813588483" sldId="2147483660"/>
              <pc:sldLayoutMk cId="3916205447" sldId="2147483662"/>
              <ac:cxnSpMk id="15" creationId="{5BFF9A09-C91E-4961-8751-3D2599D37156}"/>
            </ac:cxnSpMkLst>
          </pc:cxnChg>
          <pc:cxnChg chg="del">
            <ac:chgData name="영민" userId="86dc07e2cf848187" providerId="LiveId" clId="{02710490-D217-4BA1-B79C-7C04C205B3DD}" dt="2018-01-13T01:28:30.105" v="1" actId="478"/>
            <ac:cxnSpMkLst>
              <pc:docMk/>
              <pc:sldMasterMk cId="813588483" sldId="2147483660"/>
              <pc:sldLayoutMk cId="3916205447" sldId="2147483662"/>
              <ac:cxnSpMk id="20" creationId="{884B8C1C-A66D-481B-9B52-60306A4548AE}"/>
            </ac:cxnSpMkLst>
          </pc:cxnChg>
          <pc:cxnChg chg="del">
            <ac:chgData name="영민" userId="86dc07e2cf848187" providerId="LiveId" clId="{02710490-D217-4BA1-B79C-7C04C205B3DD}" dt="2018-01-13T01:28:30.105" v="1" actId="478"/>
            <ac:cxnSpMkLst>
              <pc:docMk/>
              <pc:sldMasterMk cId="813588483" sldId="2147483660"/>
              <pc:sldLayoutMk cId="3916205447" sldId="2147483662"/>
              <ac:cxnSpMk id="21" creationId="{2EC73385-B35D-4A8C-999C-076525203B01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A7DD32-E43C-45B4-8C48-2E3A119DBFF5}"/>
              </a:ext>
            </a:extLst>
          </p:cNvPr>
          <p:cNvCxnSpPr/>
          <p:nvPr userDrawn="1"/>
        </p:nvCxnSpPr>
        <p:spPr>
          <a:xfrm>
            <a:off x="0" y="659877"/>
            <a:ext cx="228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FF9A09-C91E-4961-8751-3D2599D37156}"/>
              </a:ext>
            </a:extLst>
          </p:cNvPr>
          <p:cNvCxnSpPr>
            <a:cxnSpLocks/>
          </p:cNvCxnSpPr>
          <p:nvPr userDrawn="1"/>
        </p:nvCxnSpPr>
        <p:spPr>
          <a:xfrm>
            <a:off x="2285999" y="659877"/>
            <a:ext cx="2286000" cy="0"/>
          </a:xfrm>
          <a:prstGeom prst="line">
            <a:avLst/>
          </a:prstGeom>
          <a:ln w="38100">
            <a:solidFill>
              <a:srgbClr val="2D0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4B8C1C-A66D-481B-9B52-60306A4548AE}"/>
              </a:ext>
            </a:extLst>
          </p:cNvPr>
          <p:cNvCxnSpPr>
            <a:cxnSpLocks/>
          </p:cNvCxnSpPr>
          <p:nvPr userDrawn="1"/>
        </p:nvCxnSpPr>
        <p:spPr>
          <a:xfrm>
            <a:off x="4571999" y="668518"/>
            <a:ext cx="2286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C73385-B35D-4A8C-999C-076525203B01}"/>
              </a:ext>
            </a:extLst>
          </p:cNvPr>
          <p:cNvCxnSpPr>
            <a:cxnSpLocks/>
          </p:cNvCxnSpPr>
          <p:nvPr userDrawn="1"/>
        </p:nvCxnSpPr>
        <p:spPr>
          <a:xfrm>
            <a:off x="6858000" y="678729"/>
            <a:ext cx="228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A8A3015-5929-406F-A739-B22DAF232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66" y="125510"/>
            <a:ext cx="1742010" cy="4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B7476D-D80A-46AC-A266-78F6D9D88DA0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9C84B1-9CE4-495B-AB2C-EA45653905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449639-F585-4B36-802B-8A449932C3B6}"/>
                </a:ext>
              </a:extLst>
            </p:cNvPr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D25C6-FEC7-4348-BDFA-C265CBC718D0}"/>
              </a:ext>
            </a:extLst>
          </p:cNvPr>
          <p:cNvSpPr/>
          <p:nvPr userDrawn="1"/>
        </p:nvSpPr>
        <p:spPr>
          <a:xfrm>
            <a:off x="0" y="0"/>
            <a:ext cx="3846136" cy="685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361702-EEE8-4097-BE93-CF933AEB6E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8" y="143634"/>
            <a:ext cx="1742010" cy="4306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8BEF0C-47BE-4037-A2EF-6247B8732C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6" y="6318564"/>
            <a:ext cx="2978313" cy="3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7C76-99BA-4ADB-ABD3-E670D750F124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5860-0E1A-49E2-AA50-52F5FAEDB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EB4B2-6C05-4C98-B45E-6378635B0853}"/>
              </a:ext>
            </a:extLst>
          </p:cNvPr>
          <p:cNvSpPr txBox="1"/>
          <p:nvPr/>
        </p:nvSpPr>
        <p:spPr>
          <a:xfrm>
            <a:off x="1280160" y="2589198"/>
            <a:ext cx="531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/>
              <a:t>피겨스케이팅</a:t>
            </a:r>
            <a:endParaRPr lang="en-US" altLang="ko-KR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8DA2E-C0DA-4F8E-A03F-98714E75FB96}"/>
              </a:ext>
            </a:extLst>
          </p:cNvPr>
          <p:cNvSpPr txBox="1"/>
          <p:nvPr/>
        </p:nvSpPr>
        <p:spPr>
          <a:xfrm>
            <a:off x="1280160" y="3981441"/>
            <a:ext cx="531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baseline="30000" dirty="0"/>
              <a:t>th</a:t>
            </a:r>
            <a:r>
              <a:rPr lang="en-US" altLang="ko-KR" sz="3600" b="1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4358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CFDE-ECC4-49A0-A0E4-5927609B2B11}"/>
              </a:ext>
            </a:extLst>
          </p:cNvPr>
          <p:cNvSpPr txBox="1"/>
          <p:nvPr/>
        </p:nvSpPr>
        <p:spPr>
          <a:xfrm>
            <a:off x="163629" y="67375"/>
            <a:ext cx="45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목표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34DFD-67B6-4F78-86E3-3BDC80AF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8" r="16521"/>
          <a:stretch/>
        </p:blipFill>
        <p:spPr>
          <a:xfrm>
            <a:off x="1081694" y="1132571"/>
            <a:ext cx="2678117" cy="267811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9F1E3-388E-47DF-B5DF-F04DFD4CD5DD}"/>
              </a:ext>
            </a:extLst>
          </p:cNvPr>
          <p:cNvSpPr txBox="1"/>
          <p:nvPr/>
        </p:nvSpPr>
        <p:spPr>
          <a:xfrm>
            <a:off x="904777" y="770020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 관찰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B65774-E95A-418E-87A4-10D9A80B6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9706"/>
          <a:stretch/>
        </p:blipFill>
        <p:spPr>
          <a:xfrm>
            <a:off x="5545074" y="1132570"/>
            <a:ext cx="2688888" cy="267811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C481B8-3CAB-4E9D-8B8B-D9C5D4CDF6FD}"/>
              </a:ext>
            </a:extLst>
          </p:cNvPr>
          <p:cNvSpPr txBox="1"/>
          <p:nvPr/>
        </p:nvSpPr>
        <p:spPr>
          <a:xfrm>
            <a:off x="5384191" y="770020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표현 전략 의논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C854-97D6-46F0-B81B-C503DBB08728}"/>
              </a:ext>
            </a:extLst>
          </p:cNvPr>
          <p:cNvSpPr txBox="1"/>
          <p:nvPr/>
        </p:nvSpPr>
        <p:spPr>
          <a:xfrm>
            <a:off x="904777" y="390194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제어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50CAFE-D83C-4548-8B93-E19B2BB0A6D1}"/>
              </a:ext>
            </a:extLst>
          </p:cNvPr>
          <p:cNvSpPr/>
          <p:nvPr/>
        </p:nvSpPr>
        <p:spPr>
          <a:xfrm>
            <a:off x="1070923" y="4263212"/>
            <a:ext cx="2688888" cy="24455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35792-BFB6-4A6C-9CF6-F048EAB010E8}"/>
              </a:ext>
            </a:extLst>
          </p:cNvPr>
          <p:cNvSpPr txBox="1"/>
          <p:nvPr/>
        </p:nvSpPr>
        <p:spPr>
          <a:xfrm>
            <a:off x="5378928" y="3900338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공유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B7035-B5F9-4FD0-8C94-EEC99B04856C}"/>
              </a:ext>
            </a:extLst>
          </p:cNvPr>
          <p:cNvSpPr/>
          <p:nvPr/>
        </p:nvSpPr>
        <p:spPr>
          <a:xfrm>
            <a:off x="5545074" y="4261609"/>
            <a:ext cx="2688888" cy="24455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CFDE-ECC4-49A0-A0E4-5927609B2B11}"/>
              </a:ext>
            </a:extLst>
          </p:cNvPr>
          <p:cNvSpPr txBox="1"/>
          <p:nvPr/>
        </p:nvSpPr>
        <p:spPr>
          <a:xfrm>
            <a:off x="163629" y="67375"/>
            <a:ext cx="45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피겨 스케이팅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A0D67F2-742C-4F57-8F12-5FB666EFD0D2}"/>
              </a:ext>
            </a:extLst>
          </p:cNvPr>
          <p:cNvCxnSpPr>
            <a:cxnSpLocks/>
          </p:cNvCxnSpPr>
          <p:nvPr/>
        </p:nvCxnSpPr>
        <p:spPr>
          <a:xfrm flipV="1">
            <a:off x="933650" y="1542447"/>
            <a:ext cx="2974206" cy="120315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0C3BB6-3E01-4937-960B-B203F93B7E4C}"/>
              </a:ext>
            </a:extLst>
          </p:cNvPr>
          <p:cNvCxnSpPr/>
          <p:nvPr/>
        </p:nvCxnSpPr>
        <p:spPr>
          <a:xfrm>
            <a:off x="3012708" y="2634915"/>
            <a:ext cx="2541069" cy="1588169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35C61967-57CC-4277-B91D-5FDF932E47AC}"/>
              </a:ext>
            </a:extLst>
          </p:cNvPr>
          <p:cNvCxnSpPr/>
          <p:nvPr/>
        </p:nvCxnSpPr>
        <p:spPr>
          <a:xfrm rot="10800000">
            <a:off x="5746282" y="1472665"/>
            <a:ext cx="2088682" cy="1655546"/>
          </a:xfrm>
          <a:prstGeom prst="curved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원형 23">
            <a:extLst>
              <a:ext uri="{FF2B5EF4-FFF2-40B4-BE49-F238E27FC236}">
                <a16:creationId xmlns:a16="http://schemas.microsoft.com/office/drawing/2014/main" id="{BF8AB243-47AC-4378-83EA-206CA31943E9}"/>
              </a:ext>
            </a:extLst>
          </p:cNvPr>
          <p:cNvSpPr/>
          <p:nvPr/>
        </p:nvSpPr>
        <p:spPr>
          <a:xfrm>
            <a:off x="933650" y="4321743"/>
            <a:ext cx="2974206" cy="2974206"/>
          </a:xfrm>
          <a:prstGeom prst="circularArrow">
            <a:avLst>
              <a:gd name="adj1" fmla="val 4874"/>
              <a:gd name="adj2" fmla="val 553921"/>
              <a:gd name="adj3" fmla="val 20491111"/>
              <a:gd name="adj4" fmla="val 10857679"/>
              <a:gd name="adj5" fmla="val 63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왼쪽으로 구부러짐 24">
            <a:extLst>
              <a:ext uri="{FF2B5EF4-FFF2-40B4-BE49-F238E27FC236}">
                <a16:creationId xmlns:a16="http://schemas.microsoft.com/office/drawing/2014/main" id="{929600A2-4027-4343-BEDF-ADD3C29FA8F6}"/>
              </a:ext>
            </a:extLst>
          </p:cNvPr>
          <p:cNvSpPr/>
          <p:nvPr/>
        </p:nvSpPr>
        <p:spPr>
          <a:xfrm>
            <a:off x="7199697" y="4711566"/>
            <a:ext cx="1251285" cy="1015465"/>
          </a:xfrm>
          <a:prstGeom prst="curvedLeftArrow">
            <a:avLst>
              <a:gd name="adj1" fmla="val 15630"/>
              <a:gd name="adj2" fmla="val 39150"/>
              <a:gd name="adj3" fmla="val 24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CAC18C3A-4C2F-4EBF-973B-A4413ABED899}"/>
              </a:ext>
            </a:extLst>
          </p:cNvPr>
          <p:cNvSpPr/>
          <p:nvPr/>
        </p:nvSpPr>
        <p:spPr>
          <a:xfrm rot="10800000">
            <a:off x="5948412" y="4589646"/>
            <a:ext cx="1251285" cy="1015465"/>
          </a:xfrm>
          <a:prstGeom prst="curvedLeftArrow">
            <a:avLst>
              <a:gd name="adj1" fmla="val 15630"/>
              <a:gd name="adj2" fmla="val 39150"/>
              <a:gd name="adj3" fmla="val 24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039FC-9B87-45A8-AE43-9DA066168861}"/>
              </a:ext>
            </a:extLst>
          </p:cNvPr>
          <p:cNvSpPr/>
          <p:nvPr/>
        </p:nvSpPr>
        <p:spPr>
          <a:xfrm>
            <a:off x="433137" y="3920194"/>
            <a:ext cx="8277726" cy="281164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0CFDE-ECC4-49A0-A0E4-5927609B2B11}"/>
              </a:ext>
            </a:extLst>
          </p:cNvPr>
          <p:cNvSpPr txBox="1"/>
          <p:nvPr/>
        </p:nvSpPr>
        <p:spPr>
          <a:xfrm>
            <a:off x="163629" y="67375"/>
            <a:ext cx="45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Motor </a:t>
            </a:r>
            <a:r>
              <a:rPr lang="ko-KR" altLang="en-US" sz="2800" b="1" dirty="0"/>
              <a:t>움직이기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E012CE-20C7-4150-A9DF-A3ABBBB664CE}"/>
              </a:ext>
            </a:extLst>
          </p:cNvPr>
          <p:cNvSpPr/>
          <p:nvPr/>
        </p:nvSpPr>
        <p:spPr>
          <a:xfrm>
            <a:off x="433137" y="875899"/>
            <a:ext cx="8325852" cy="281164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B25642-B51D-4C26-98AB-24CF2F769A2F}"/>
              </a:ext>
            </a:extLst>
          </p:cNvPr>
          <p:cNvSpPr/>
          <p:nvPr/>
        </p:nvSpPr>
        <p:spPr>
          <a:xfrm>
            <a:off x="699430" y="1424938"/>
            <a:ext cx="1965159" cy="1963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7F9B09-80A6-4B72-AB4B-975B9B3ECAB8}"/>
              </a:ext>
            </a:extLst>
          </p:cNvPr>
          <p:cNvCxnSpPr>
            <a:cxnSpLocks/>
          </p:cNvCxnSpPr>
          <p:nvPr/>
        </p:nvCxnSpPr>
        <p:spPr>
          <a:xfrm flipV="1">
            <a:off x="1063588" y="2056835"/>
            <a:ext cx="1236842" cy="70002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2F90CD-87D3-4243-8A43-7A5FF5135D61}"/>
              </a:ext>
            </a:extLst>
          </p:cNvPr>
          <p:cNvSpPr txBox="1"/>
          <p:nvPr/>
        </p:nvSpPr>
        <p:spPr>
          <a:xfrm>
            <a:off x="689805" y="960607"/>
            <a:ext cx="196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직진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1F9C0-32BA-4008-883B-9733A62C0C4C}"/>
              </a:ext>
            </a:extLst>
          </p:cNvPr>
          <p:cNvSpPr txBox="1"/>
          <p:nvPr/>
        </p:nvSpPr>
        <p:spPr>
          <a:xfrm>
            <a:off x="4032985" y="1368439"/>
            <a:ext cx="431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A62755-3D3D-403C-9F7C-032A21E0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81" y="2016150"/>
            <a:ext cx="2155019" cy="137260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9EC4C49-5CD4-4997-B93B-EA4DC6CC4C45}"/>
              </a:ext>
            </a:extLst>
          </p:cNvPr>
          <p:cNvSpPr/>
          <p:nvPr/>
        </p:nvSpPr>
        <p:spPr>
          <a:xfrm>
            <a:off x="2935705" y="1720541"/>
            <a:ext cx="1742173" cy="1372609"/>
          </a:xfrm>
          <a:prstGeom prst="rightArrow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20DBF8-3747-4E8D-8A01-825D8A9E9160}"/>
              </a:ext>
            </a:extLst>
          </p:cNvPr>
          <p:cNvSpPr/>
          <p:nvPr/>
        </p:nvSpPr>
        <p:spPr>
          <a:xfrm>
            <a:off x="699430" y="4480640"/>
            <a:ext cx="1965159" cy="1963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48A0E-0564-4D4F-BCA9-2182307C997B}"/>
              </a:ext>
            </a:extLst>
          </p:cNvPr>
          <p:cNvSpPr txBox="1"/>
          <p:nvPr/>
        </p:nvSpPr>
        <p:spPr>
          <a:xfrm>
            <a:off x="699430" y="3909094"/>
            <a:ext cx="196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우회전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3CDEEAC-1C39-4DAE-8F27-1C903BEE5C20}"/>
              </a:ext>
            </a:extLst>
          </p:cNvPr>
          <p:cNvSpPr/>
          <p:nvPr/>
        </p:nvSpPr>
        <p:spPr>
          <a:xfrm>
            <a:off x="2935705" y="4669030"/>
            <a:ext cx="1742173" cy="1372609"/>
          </a:xfrm>
          <a:prstGeom prst="rightArrow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F5351F0-78BD-4554-A124-359E4DA7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69" y="5067370"/>
            <a:ext cx="2155019" cy="1372609"/>
          </a:xfrm>
          <a:prstGeom prst="rect">
            <a:avLst/>
          </a:prstGeom>
        </p:spPr>
      </p:pic>
      <p:sp>
        <p:nvSpPr>
          <p:cNvPr id="38" name="화살표: U자형 37">
            <a:extLst>
              <a:ext uri="{FF2B5EF4-FFF2-40B4-BE49-F238E27FC236}">
                <a16:creationId xmlns:a16="http://schemas.microsoft.com/office/drawing/2014/main" id="{69EB6FD8-AEF9-4849-B40E-AAEE360E8E7A}"/>
              </a:ext>
            </a:extLst>
          </p:cNvPr>
          <p:cNvSpPr/>
          <p:nvPr/>
        </p:nvSpPr>
        <p:spPr>
          <a:xfrm>
            <a:off x="1276776" y="4960049"/>
            <a:ext cx="1015581" cy="1022052"/>
          </a:xfrm>
          <a:prstGeom prst="uturnArrow">
            <a:avLst>
              <a:gd name="adj1" fmla="val 1647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9821795D-15ED-4B1B-A4A4-792E4D345834}"/>
              </a:ext>
            </a:extLst>
          </p:cNvPr>
          <p:cNvSpPr/>
          <p:nvPr/>
        </p:nvSpPr>
        <p:spPr>
          <a:xfrm rot="20196042">
            <a:off x="4955475" y="1284503"/>
            <a:ext cx="484987" cy="1065256"/>
          </a:xfrm>
          <a:prstGeom prst="upArrow">
            <a:avLst/>
          </a:prstGeom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8FD3F532-70BE-4B72-9BA0-97F34CB16E0A}"/>
              </a:ext>
            </a:extLst>
          </p:cNvPr>
          <p:cNvSpPr/>
          <p:nvPr/>
        </p:nvSpPr>
        <p:spPr>
          <a:xfrm rot="20196042">
            <a:off x="6564721" y="951503"/>
            <a:ext cx="484987" cy="1108292"/>
          </a:xfrm>
          <a:prstGeom prst="upArrow">
            <a:avLst/>
          </a:prstGeom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A64CDC64-609F-4446-9893-FD197E6D0B21}"/>
              </a:ext>
            </a:extLst>
          </p:cNvPr>
          <p:cNvSpPr/>
          <p:nvPr/>
        </p:nvSpPr>
        <p:spPr>
          <a:xfrm rot="20196042">
            <a:off x="5051511" y="4287018"/>
            <a:ext cx="484987" cy="1066755"/>
          </a:xfrm>
          <a:prstGeom prst="upArrow">
            <a:avLst/>
          </a:prstGeom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위쪽 41">
            <a:extLst>
              <a:ext uri="{FF2B5EF4-FFF2-40B4-BE49-F238E27FC236}">
                <a16:creationId xmlns:a16="http://schemas.microsoft.com/office/drawing/2014/main" id="{F8AD5CD8-F41D-4B62-887D-B10B1B630369}"/>
              </a:ext>
            </a:extLst>
          </p:cNvPr>
          <p:cNvSpPr/>
          <p:nvPr/>
        </p:nvSpPr>
        <p:spPr>
          <a:xfrm rot="20196042">
            <a:off x="6776070" y="4510869"/>
            <a:ext cx="484987" cy="529060"/>
          </a:xfrm>
          <a:prstGeom prst="upArrow">
            <a:avLst/>
          </a:prstGeom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039FC-9B87-45A8-AE43-9DA066168861}"/>
              </a:ext>
            </a:extLst>
          </p:cNvPr>
          <p:cNvSpPr/>
          <p:nvPr/>
        </p:nvSpPr>
        <p:spPr>
          <a:xfrm>
            <a:off x="433137" y="3920194"/>
            <a:ext cx="8277726" cy="281164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0CFDE-ECC4-49A0-A0E4-5927609B2B11}"/>
              </a:ext>
            </a:extLst>
          </p:cNvPr>
          <p:cNvSpPr txBox="1"/>
          <p:nvPr/>
        </p:nvSpPr>
        <p:spPr>
          <a:xfrm>
            <a:off x="163629" y="67375"/>
            <a:ext cx="45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Motor </a:t>
            </a:r>
            <a:r>
              <a:rPr lang="ko-KR" altLang="en-US" sz="2800" b="1" dirty="0"/>
              <a:t>움직이기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E012CE-20C7-4150-A9DF-A3ABBBB664CE}"/>
              </a:ext>
            </a:extLst>
          </p:cNvPr>
          <p:cNvSpPr/>
          <p:nvPr/>
        </p:nvSpPr>
        <p:spPr>
          <a:xfrm>
            <a:off x="433137" y="875899"/>
            <a:ext cx="8325852" cy="281164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B25642-B51D-4C26-98AB-24CF2F769A2F}"/>
              </a:ext>
            </a:extLst>
          </p:cNvPr>
          <p:cNvSpPr/>
          <p:nvPr/>
        </p:nvSpPr>
        <p:spPr>
          <a:xfrm>
            <a:off x="699430" y="1424938"/>
            <a:ext cx="1965159" cy="1963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F90CD-87D3-4243-8A43-7A5FF5135D61}"/>
              </a:ext>
            </a:extLst>
          </p:cNvPr>
          <p:cNvSpPr txBox="1"/>
          <p:nvPr/>
        </p:nvSpPr>
        <p:spPr>
          <a:xfrm>
            <a:off x="689805" y="960607"/>
            <a:ext cx="196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좌회전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1F9C0-32BA-4008-883B-9733A62C0C4C}"/>
              </a:ext>
            </a:extLst>
          </p:cNvPr>
          <p:cNvSpPr txBox="1"/>
          <p:nvPr/>
        </p:nvSpPr>
        <p:spPr>
          <a:xfrm>
            <a:off x="4032985" y="1368439"/>
            <a:ext cx="431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A62755-3D3D-403C-9F7C-032A21E0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81" y="2016150"/>
            <a:ext cx="2155019" cy="137260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9EC4C49-5CD4-4997-B93B-EA4DC6CC4C45}"/>
              </a:ext>
            </a:extLst>
          </p:cNvPr>
          <p:cNvSpPr/>
          <p:nvPr/>
        </p:nvSpPr>
        <p:spPr>
          <a:xfrm>
            <a:off x="2935705" y="1720541"/>
            <a:ext cx="1742173" cy="1372609"/>
          </a:xfrm>
          <a:prstGeom prst="rightArrow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20DBF8-3747-4E8D-8A01-825D8A9E9160}"/>
              </a:ext>
            </a:extLst>
          </p:cNvPr>
          <p:cNvSpPr/>
          <p:nvPr/>
        </p:nvSpPr>
        <p:spPr>
          <a:xfrm>
            <a:off x="709055" y="4373425"/>
            <a:ext cx="1965159" cy="1963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48A0E-0564-4D4F-BCA9-2182307C997B}"/>
              </a:ext>
            </a:extLst>
          </p:cNvPr>
          <p:cNvSpPr txBox="1"/>
          <p:nvPr/>
        </p:nvSpPr>
        <p:spPr>
          <a:xfrm>
            <a:off x="699430" y="3909094"/>
            <a:ext cx="196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몸통회전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3CDEEAC-1C39-4DAE-8F27-1C903BEE5C20}"/>
              </a:ext>
            </a:extLst>
          </p:cNvPr>
          <p:cNvSpPr/>
          <p:nvPr/>
        </p:nvSpPr>
        <p:spPr>
          <a:xfrm>
            <a:off x="2935705" y="4669030"/>
            <a:ext cx="1742173" cy="1372609"/>
          </a:xfrm>
          <a:prstGeom prst="rightArrow">
            <a:avLst/>
          </a:pr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F5351F0-78BD-4554-A124-359E4DA7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78" y="5062944"/>
            <a:ext cx="2155019" cy="1372609"/>
          </a:xfrm>
          <a:prstGeom prst="rect">
            <a:avLst/>
          </a:prstGeom>
        </p:spPr>
      </p:pic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CB869706-F5B0-4BD3-9633-C442953C95F5}"/>
              </a:ext>
            </a:extLst>
          </p:cNvPr>
          <p:cNvSpPr/>
          <p:nvPr/>
        </p:nvSpPr>
        <p:spPr>
          <a:xfrm>
            <a:off x="1047209" y="1875503"/>
            <a:ext cx="1015581" cy="1022052"/>
          </a:xfrm>
          <a:prstGeom prst="uturnArrow">
            <a:avLst>
              <a:gd name="adj1" fmla="val 1647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실행 단추: 도움말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5790828-1EE7-47B4-A4B7-824717CE2A6F}"/>
              </a:ext>
            </a:extLst>
          </p:cNvPr>
          <p:cNvSpPr/>
          <p:nvPr/>
        </p:nvSpPr>
        <p:spPr>
          <a:xfrm>
            <a:off x="5887977" y="1368439"/>
            <a:ext cx="830456" cy="64771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실행 단추: 도움말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34F8D5-A619-48D4-899B-A61CF8922A7A}"/>
              </a:ext>
            </a:extLst>
          </p:cNvPr>
          <p:cNvSpPr/>
          <p:nvPr/>
        </p:nvSpPr>
        <p:spPr>
          <a:xfrm>
            <a:off x="5887977" y="4510866"/>
            <a:ext cx="830456" cy="64771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으로 구부러짐 27">
            <a:extLst>
              <a:ext uri="{FF2B5EF4-FFF2-40B4-BE49-F238E27FC236}">
                <a16:creationId xmlns:a16="http://schemas.microsoft.com/office/drawing/2014/main" id="{B493D7BD-010B-4922-8A14-351A68A3539B}"/>
              </a:ext>
            </a:extLst>
          </p:cNvPr>
          <p:cNvSpPr/>
          <p:nvPr/>
        </p:nvSpPr>
        <p:spPr>
          <a:xfrm>
            <a:off x="1778525" y="4924502"/>
            <a:ext cx="781795" cy="1015465"/>
          </a:xfrm>
          <a:prstGeom prst="curvedLeftArrow">
            <a:avLst>
              <a:gd name="adj1" fmla="val 15630"/>
              <a:gd name="adj2" fmla="val 39150"/>
              <a:gd name="adj3" fmla="val 242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왼쪽으로 구부러짐 37">
            <a:extLst>
              <a:ext uri="{FF2B5EF4-FFF2-40B4-BE49-F238E27FC236}">
                <a16:creationId xmlns:a16="http://schemas.microsoft.com/office/drawing/2014/main" id="{6D1933C9-208E-484F-A556-40B11BC5E685}"/>
              </a:ext>
            </a:extLst>
          </p:cNvPr>
          <p:cNvSpPr/>
          <p:nvPr/>
        </p:nvSpPr>
        <p:spPr>
          <a:xfrm rot="10800000">
            <a:off x="949661" y="4818284"/>
            <a:ext cx="781795" cy="1015465"/>
          </a:xfrm>
          <a:prstGeom prst="curvedLeftArrow">
            <a:avLst>
              <a:gd name="adj1" fmla="val 15630"/>
              <a:gd name="adj2" fmla="val 39150"/>
              <a:gd name="adj3" fmla="val 242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0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CFDE-ECC4-49A0-A0E4-5927609B2B11}"/>
              </a:ext>
            </a:extLst>
          </p:cNvPr>
          <p:cNvSpPr txBox="1"/>
          <p:nvPr/>
        </p:nvSpPr>
        <p:spPr>
          <a:xfrm>
            <a:off x="163629" y="67375"/>
            <a:ext cx="45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Mission – Plot Bot </a:t>
            </a:r>
            <a:r>
              <a:rPr lang="ko-KR" altLang="en-US" sz="2800" b="1" dirty="0"/>
              <a:t>조립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9A5E5-5B21-40FD-BD73-BF7D4ECFDDA8}"/>
              </a:ext>
            </a:extLst>
          </p:cNvPr>
          <p:cNvSpPr/>
          <p:nvPr/>
        </p:nvSpPr>
        <p:spPr>
          <a:xfrm>
            <a:off x="433137" y="904660"/>
            <a:ext cx="8325852" cy="559239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9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39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</dc:creator>
  <cp:lastModifiedBy>영민</cp:lastModifiedBy>
  <cp:revision>3</cp:revision>
  <dcterms:created xsi:type="dcterms:W3CDTF">2018-01-06T01:40:02Z</dcterms:created>
  <dcterms:modified xsi:type="dcterms:W3CDTF">2018-01-13T05:38:19Z</dcterms:modified>
</cp:coreProperties>
</file>