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2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29.03.2019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29.03.2019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29.03.2019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29.03.2019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29.03.2019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29.03.2019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29.03.2019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29.03.2019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29.03.2019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29.03.2019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29.03.2019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29.03.2019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OrganizZer</a:t>
            </a:r>
            <a:endParaRPr lang="de-DE" dirty="0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cs typeface="Calibri"/>
              </a:rPr>
              <a:t>Aluno</a:t>
            </a:r>
            <a:r>
              <a:rPr lang="de-DE" dirty="0">
                <a:cs typeface="Calibri"/>
              </a:rPr>
              <a:t>: Matheus Alves Ramalho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9ECAF-10C2-4373-9711-05E50FF4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Diagrama de Contexto</a:t>
            </a:r>
            <a:endParaRPr lang="pt-BR" dirty="0"/>
          </a:p>
        </p:txBody>
      </p:sp>
      <p:pic>
        <p:nvPicPr>
          <p:cNvPr id="8" name="Imagem 8">
            <a:extLst>
              <a:ext uri="{FF2B5EF4-FFF2-40B4-BE49-F238E27FC236}">
                <a16:creationId xmlns:a16="http://schemas.microsoft.com/office/drawing/2014/main" id="{FC199C3D-5737-4181-8EA9-091C7F15D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274" y="866070"/>
            <a:ext cx="8781672" cy="612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03DAF-352B-4988-8651-087F85EF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Diagrama de Caso de Uso</a:t>
            </a:r>
            <a:endParaRPr lang="pt-BR" dirty="0"/>
          </a:p>
        </p:txBody>
      </p:sp>
      <p:pic>
        <p:nvPicPr>
          <p:cNvPr id="4" name="Imagem 4" descr="Uma imagem contendo texto&#10;&#10;Descrição gerada com alta confiança">
            <a:extLst>
              <a:ext uri="{FF2B5EF4-FFF2-40B4-BE49-F238E27FC236}">
                <a16:creationId xmlns:a16="http://schemas.microsoft.com/office/drawing/2014/main" id="{889617F6-F813-4AE4-A72C-8389CF725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320" y="767293"/>
            <a:ext cx="11091918" cy="619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1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7A4DE-2BBD-48EA-AA2B-DC5132727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Diagrama de Classe</a:t>
            </a:r>
            <a:endParaRPr lang="pt-BR" dirty="0"/>
          </a:p>
        </p:txBody>
      </p:sp>
      <p:pic>
        <p:nvPicPr>
          <p:cNvPr id="4" name="Imagem 4" descr="Uma imagem contendo captura de tela, texto&#10;&#10;Descrição gerada com alta confiança">
            <a:extLst>
              <a:ext uri="{FF2B5EF4-FFF2-40B4-BE49-F238E27FC236}">
                <a16:creationId xmlns:a16="http://schemas.microsoft.com/office/drawing/2014/main" id="{B8BC0ECC-DCD4-4391-BFF9-563F3E73F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199" y="1162403"/>
            <a:ext cx="8399490" cy="651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09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D7303-C141-4326-AF1C-688D4D17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Tela de Quadro de tarefas</a:t>
            </a:r>
            <a:endParaRPr lang="pt-BR" dirty="0"/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96A87490-3003-463B-BFD5-000E683C1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2676" y="1825625"/>
            <a:ext cx="24066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9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8A617-E8A1-416F-9445-2D9FD3C1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Tela de Etapas / Tarefas</a:t>
            </a:r>
            <a:endParaRPr lang="pt-BR" dirty="0"/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C7009865-4FDA-4811-BF2C-E651484EA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8078" y="1825625"/>
            <a:ext cx="24358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87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32E8B-AADD-4CF8-AEEE-5E79DEEA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Tela de Tarefa</a:t>
            </a:r>
            <a:endParaRPr lang="pt-BR" dirty="0"/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B38A0FC7-794A-4424-8CC4-DEBEB0C95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9741" y="1825625"/>
            <a:ext cx="24325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BE301-2206-43AF-8358-86206A59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Tela de cadastro de nova tarefa</a:t>
            </a:r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91B77452-B5E6-45FD-AFF4-7198F7340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5503" y="1825625"/>
            <a:ext cx="24409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218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OrganizZer</vt:lpstr>
      <vt:lpstr>Diagrama de Contexto</vt:lpstr>
      <vt:lpstr>Diagrama de Caso de Uso</vt:lpstr>
      <vt:lpstr>Diagrama de Classe</vt:lpstr>
      <vt:lpstr>Tela de Quadro de tarefas</vt:lpstr>
      <vt:lpstr>Tela de Etapas / Tarefas</vt:lpstr>
      <vt:lpstr>Tela de Tarefa</vt:lpstr>
      <vt:lpstr>Tela de cadastro de nova tarefa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57</cp:revision>
  <dcterms:created xsi:type="dcterms:W3CDTF">2012-07-30T23:50:35Z</dcterms:created>
  <dcterms:modified xsi:type="dcterms:W3CDTF">2019-03-29T17:29:33Z</dcterms:modified>
</cp:coreProperties>
</file>