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74" r:id="rId6"/>
    <p:sldId id="261" r:id="rId7"/>
    <p:sldId id="265" r:id="rId8"/>
    <p:sldId id="266" r:id="rId9"/>
    <p:sldId id="267" r:id="rId10"/>
    <p:sldId id="273" r:id="rId11"/>
    <p:sldId id="285" r:id="rId12"/>
    <p:sldId id="262" r:id="rId13"/>
    <p:sldId id="271" r:id="rId14"/>
    <p:sldId id="263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32F-FF52-43C7-8C75-99F50B0912C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14A0-EDA8-4572-A705-9C169AD80046}" type="slidenum">
              <a:rPr lang="pt-BR" smtClean="0"/>
            </a:fld>
            <a:endParaRPr lang="pt-BR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14723" cy="141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32F-FF52-43C7-8C75-99F50B0912C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14A0-EDA8-4572-A705-9C169AD8004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32F-FF52-43C7-8C75-99F50B0912C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14A0-EDA8-4572-A705-9C169AD8004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32F-FF52-43C7-8C75-99F50B0912C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14A0-EDA8-4572-A705-9C169AD8004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32F-FF52-43C7-8C75-99F50B0912C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14A0-EDA8-4572-A705-9C169AD8004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32F-FF52-43C7-8C75-99F50B0912C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14A0-EDA8-4572-A705-9C169AD8004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32F-FF52-43C7-8C75-99F50B0912CA}" type="datetimeFigureOut">
              <a:rPr lang="pt-BR" smtClean="0"/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14A0-EDA8-4572-A705-9C169AD8004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32F-FF52-43C7-8C75-99F50B0912CA}" type="datetimeFigureOut">
              <a:rPr lang="pt-BR" smtClean="0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14A0-EDA8-4572-A705-9C169AD8004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32F-FF52-43C7-8C75-99F50B0912CA}" type="datetimeFigureOut">
              <a:rPr lang="pt-BR" smtClean="0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14A0-EDA8-4572-A705-9C169AD8004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32F-FF52-43C7-8C75-99F50B0912C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14A0-EDA8-4572-A705-9C169AD8004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5A32F-FF52-43C7-8C75-99F50B0912CA}" type="datetimeFigureOut">
              <a:rPr lang="pt-BR" smtClean="0"/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14A0-EDA8-4572-A705-9C169AD80046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5A32F-FF52-43C7-8C75-99F50B0912CA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814A0-EDA8-4572-A705-9C169AD80046}" type="slidenum">
              <a:rPr lang="pt-BR" smtClean="0"/>
            </a:fld>
            <a:endParaRPr lang="pt-BR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0" y="0"/>
            <a:ext cx="1514723" cy="1412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Resultado de imagem para eduvale jaciara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224567" y="188640"/>
            <a:ext cx="2919433" cy="71438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OrganizZer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Aluno: Matheus Alves Ramalho</a:t>
            </a:r>
            <a:endParaRPr lang="pt-BR" dirty="0"/>
          </a:p>
        </p:txBody>
      </p:sp>
      <p:sp>
        <p:nvSpPr>
          <p:cNvPr id="2052" name="AutoShape 4" descr="Resultado de imagem para eduvale jaciar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Verificar a nova ordem de exibição da tarefa dentro da lista de etapas quando a ordem de exibição for alterada.</a:t>
            </a:r>
            <a:endParaRPr lang="pt-BR" altLang="en-US"/>
          </a:p>
          <a:p>
            <a:endParaRPr lang="pt-BR" altLang="en-US"/>
          </a:p>
          <a:p>
            <a:r>
              <a:rPr lang="pt-BR" altLang="en-US"/>
              <a:t>Verificar a nova etapa da tarefa dentro do quadro de tarefas quando a etapa for alterada.</a:t>
            </a:r>
            <a:endParaRPr lang="pt-B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2544" y="1484784"/>
            <a:ext cx="8229600" cy="1071570"/>
          </a:xfrm>
        </p:spPr>
        <p:txBody>
          <a:bodyPr/>
          <a:lstStyle/>
          <a:p>
            <a:r>
              <a:rPr lang="pt-BR" dirty="0" smtClean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411543"/>
          </a:xfrm>
        </p:spPr>
        <p:txBody>
          <a:bodyPr/>
          <a:lstStyle/>
          <a:p>
            <a:r>
              <a:rPr lang="pt-BR" dirty="0" smtClean="0"/>
              <a:t>O sistema foi desenvolvido para mobile utilizando o Delphi, foi utilizado o banco de dados SQLite para o armazenamento dos dados.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96752"/>
            <a:ext cx="8229600" cy="1143000"/>
          </a:xfrm>
        </p:spPr>
        <p:txBody>
          <a:bodyPr/>
          <a:lstStyle/>
          <a:p>
            <a:r>
              <a:rPr lang="pt-BR" dirty="0" smtClean="0"/>
              <a:t>LINGUAGENS E FERRAMENTAS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636912"/>
            <a:ext cx="4038600" cy="3489251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Pascal</a:t>
            </a:r>
            <a:endParaRPr lang="pt-BR" dirty="0" smtClean="0"/>
          </a:p>
          <a:p>
            <a:r>
              <a:rPr lang="pt-BR" dirty="0" smtClean="0"/>
              <a:t>SQLite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636912"/>
            <a:ext cx="4038600" cy="3489251"/>
          </a:xfrm>
        </p:spPr>
        <p:txBody>
          <a:bodyPr>
            <a:normAutofit lnSpcReduction="10000"/>
          </a:bodyPr>
          <a:lstStyle/>
          <a:p>
            <a:r>
              <a:rPr lang="pt-BR" dirty="0" err="1" smtClean="0"/>
              <a:t>Delphi Community Ed.</a:t>
            </a:r>
            <a:endParaRPr lang="pt-BR" dirty="0"/>
          </a:p>
          <a:p>
            <a:r>
              <a:rPr lang="pt-BR" dirty="0"/>
              <a:t>SQLite Studio</a:t>
            </a:r>
            <a:endParaRPr lang="pt-BR" dirty="0"/>
          </a:p>
          <a:p>
            <a:r>
              <a:rPr lang="pt-BR" dirty="0">
                <a:sym typeface="+mn-ea"/>
              </a:rPr>
              <a:t>ArgoUML</a:t>
            </a:r>
            <a:endParaRPr lang="pt-BR" dirty="0"/>
          </a:p>
          <a:p>
            <a:r>
              <a:rPr lang="pt-BR" dirty="0"/>
              <a:t>MySQL Workbench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2776"/>
            <a:ext cx="8229600" cy="1071570"/>
          </a:xfrm>
        </p:spPr>
        <p:txBody>
          <a:bodyPr/>
          <a:lstStyle/>
          <a:p>
            <a:r>
              <a:rPr lang="pt-BR" dirty="0" smtClean="0"/>
              <a:t>Referências Bibliográficas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14625"/>
            <a:ext cx="8292465" cy="3411855"/>
          </a:xfrm>
        </p:spPr>
        <p:txBody>
          <a:bodyPr>
            <a:normAutofit/>
          </a:bodyPr>
          <a:lstStyle/>
          <a:p>
            <a:r>
              <a:rPr lang="pt-BR" dirty="0"/>
              <a:t>https://www.embarcadero.com/br/</a:t>
            </a:r>
            <a:endParaRPr lang="pt-BR" dirty="0"/>
          </a:p>
          <a:p>
            <a:r>
              <a:rPr lang="pt-BR" dirty="0"/>
              <a:t>https://sqlitestudio.pl/index.rvt</a:t>
            </a:r>
            <a:endParaRPr lang="pt-BR" dirty="0"/>
          </a:p>
          <a:p>
            <a:r>
              <a:rPr lang="pt-BR" dirty="0"/>
              <a:t>http://argouml.tigris.org/</a:t>
            </a:r>
            <a:endParaRPr lang="pt-BR" dirty="0"/>
          </a:p>
          <a:p>
            <a:r>
              <a:rPr lang="pt-BR" dirty="0"/>
              <a:t>https://www.mysql.com/products/workbench/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40556" y="1484784"/>
            <a:ext cx="8229600" cy="1071570"/>
          </a:xfrm>
        </p:spPr>
        <p:txBody>
          <a:bodyPr/>
          <a:lstStyle/>
          <a:p>
            <a:r>
              <a:rPr lang="pt-BR" dirty="0" smtClean="0"/>
              <a:t>OBJETIVO GERAL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411543"/>
          </a:xfrm>
        </p:spPr>
        <p:txBody>
          <a:bodyPr/>
          <a:lstStyle/>
          <a:p>
            <a:r>
              <a:rPr lang="pt-BR" dirty="0"/>
              <a:t>O objetivo do projeto é proporcionar uma forma agilizada de cadastro e organização de tarefas.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071570"/>
          </a:xfrm>
        </p:spPr>
        <p:txBody>
          <a:bodyPr/>
          <a:lstStyle/>
          <a:p>
            <a:r>
              <a:rPr lang="pt-BR" dirty="0" smtClean="0"/>
              <a:t>JUSTIFICATIVA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3705275"/>
          </a:xfrm>
        </p:spPr>
        <p:txBody>
          <a:bodyPr/>
          <a:lstStyle/>
          <a:p>
            <a:r>
              <a:rPr lang="pt-BR" dirty="0"/>
              <a:t>Com a quantidade de tarefas que temos que realizar no dia-a-dia fica difícil de se lembrar de todas elas, por isso é importante guardar essas informações para ter maior controle do que há para fazer e do que já foi feito.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268760"/>
            <a:ext cx="8229600" cy="1143000"/>
          </a:xfrm>
        </p:spPr>
        <p:txBody>
          <a:bodyPr/>
          <a:lstStyle/>
          <a:p>
            <a:r>
              <a:rPr lang="pt-BR" dirty="0" smtClean="0"/>
              <a:t>LIMITES DO PRODUTO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/>
          <a:lstStyle/>
          <a:p>
            <a:r>
              <a:rPr lang="pt-BR" dirty="0" smtClean="0"/>
              <a:t>O sistema não fornecerá o salvamento das informações em nuvem.</a:t>
            </a:r>
            <a:endParaRPr lang="pt-BR" dirty="0" smtClean="0"/>
          </a:p>
          <a:p>
            <a:r>
              <a:rPr lang="pt-BR" dirty="0" smtClean="0"/>
              <a:t>O sistema não exibirá notificações sobre as tarefas.</a:t>
            </a:r>
            <a:endParaRPr lang="pt-BR" dirty="0" smtClean="0"/>
          </a:p>
          <a:p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2776"/>
            <a:ext cx="8229600" cy="1071570"/>
          </a:xfrm>
        </p:spPr>
        <p:txBody>
          <a:bodyPr/>
          <a:lstStyle/>
          <a:p>
            <a:r>
              <a:rPr lang="pt-BR" dirty="0" smtClean="0"/>
              <a:t>O SISTEMA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411543"/>
          </a:xfrm>
        </p:spPr>
        <p:txBody>
          <a:bodyPr/>
          <a:lstStyle/>
          <a:p>
            <a:r>
              <a:rPr lang="pt-BR" dirty="0" smtClean="0"/>
              <a:t>O sistema possibilita criar um quadro de tarefas para organizar todas as atividades que o usuário precise se lembrar ou fazer, permite criar etapas para a tarefa, adicionar comentários e ainda criar subtarefas.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071570"/>
          </a:xfrm>
        </p:spPr>
        <p:txBody>
          <a:bodyPr/>
          <a:lstStyle/>
          <a:p>
            <a:r>
              <a:rPr lang="pt-BR" dirty="0" smtClean="0"/>
              <a:t>DIAGRAMAÇÃO</a:t>
            </a:r>
            <a:endParaRPr lang="pt-BR" dirty="0"/>
          </a:p>
        </p:txBody>
      </p:sp>
      <p:pic>
        <p:nvPicPr>
          <p:cNvPr id="4" name="Espaço Reservado para Conteúdo 3" descr="D:\Arquivos\Faculdade\Projeto-Sistemas-II\Documentação\Arquivos\Diagramas\CasoUso.pngCasoUso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-138430" y="1325245"/>
            <a:ext cx="10325735" cy="575754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D:\Arquivos\Faculdade\Projeto-Sistemas-II\Documentação\Arquivos\Diagramas\Classe.pngClasse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30480" y="872490"/>
            <a:ext cx="8729980" cy="676021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D:\Arquivos\Faculdade\Projeto-Sistemas-II\Documentação\Arquivos\Diagramas\DER.pngDER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33095" y="1800860"/>
            <a:ext cx="7689850" cy="440182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052736"/>
            <a:ext cx="8229600" cy="1143000"/>
          </a:xfrm>
        </p:spPr>
        <p:txBody>
          <a:bodyPr/>
          <a:lstStyle/>
          <a:p>
            <a:r>
              <a:rPr lang="pt-BR" dirty="0" smtClean="0"/>
              <a:t>PROJETOS DE TESTE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Verificar a porcentagem de conclusão da tarefa baseado na quantidade de subtarefas concluídas.</a:t>
            </a:r>
            <a:endParaRPr lang="pt-BR" dirty="0"/>
          </a:p>
          <a:p>
            <a:endParaRPr lang="pt-BR" dirty="0"/>
          </a:p>
          <a:p>
            <a:r>
              <a:rPr lang="pt-BR" dirty="0"/>
              <a:t>Verificar o estado de conclusão da subtarefa para alterar o valor dela quando ela for selecionada.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1544</Words>
  <Application>WPS Presentation</Application>
  <PresentationFormat>Apresentação na tela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Calibri</vt:lpstr>
      <vt:lpstr>Microsoft YaHei</vt:lpstr>
      <vt:lpstr/>
      <vt:lpstr>Arial Unicode MS</vt:lpstr>
      <vt:lpstr>Segoe Print</vt:lpstr>
      <vt:lpstr>Tema do Office</vt:lpstr>
      <vt:lpstr>SGV - Gestor</vt:lpstr>
      <vt:lpstr>OBJETIVO GERAL </vt:lpstr>
      <vt:lpstr>JUSTIFICATIVA </vt:lpstr>
      <vt:lpstr>LIMITES DO PRODUTO</vt:lpstr>
      <vt:lpstr>O SISTEMA</vt:lpstr>
      <vt:lpstr>DIAGRAMAÇÃO</vt:lpstr>
      <vt:lpstr>PowerPoint 演示文稿</vt:lpstr>
      <vt:lpstr>PowerPoint 演示文稿</vt:lpstr>
      <vt:lpstr>PROJETOS DE TESTE</vt:lpstr>
      <vt:lpstr>PowerPoint 演示文稿</vt:lpstr>
      <vt:lpstr>IMPLEMENTAÇÃO</vt:lpstr>
      <vt:lpstr>LINGUAGENS E FERRAMENTAS</vt:lpstr>
      <vt:lpstr>Referências Bibliográficas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Professores</dc:creator>
  <cp:lastModifiedBy>matheus.alves</cp:lastModifiedBy>
  <cp:revision>59</cp:revision>
  <dcterms:created xsi:type="dcterms:W3CDTF">2018-11-07T11:06:00Z</dcterms:created>
  <dcterms:modified xsi:type="dcterms:W3CDTF">2019-06-14T20:01:43Z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1046-11.2.0.8641</vt:lpwstr>
  </property>
</Properties>
</file>