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75" r:id="rId2"/>
    <p:sldId id="876" r:id="rId3"/>
    <p:sldId id="8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1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CE461-D2BC-4809-A40E-2061ACC96FEB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038D-6993-4541-8D7A-8E50FE7A7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D47DA-1DDF-4CAA-A29C-6BA562D8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A5E2D-C3D7-41B0-98D6-CFD93F07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E4B6-20AB-40D2-BEC4-D899B5C1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82DFE-18B9-4197-9C29-C01972D7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59791-66F4-4E7E-B93B-F59AAD0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1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9967-F3AC-48B4-B4FD-13FD4757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A48E0-3D07-4BF3-B78F-CF4BCA89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7B718-F9AC-4FFA-BD9A-43A1C42A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7C669-0FC5-42D3-A605-A9A1814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B6514-3344-4BC8-8BBD-545DFEB1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0A3F18-1E7D-4E9B-A9A7-6B863782E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EE367-A92B-4606-8625-A7667F3F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5C47-C41B-4686-A98D-FC01603A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3246-C8CA-42BB-920A-316BCB2B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E5B20-2926-44D7-9039-2B93E18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F263-0804-4E05-B73E-8E83630B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05D89-EEEC-4AF9-AD5C-DF31F28C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E383E-7683-4163-9FFB-BE5109AD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3E11-C698-42FB-B6E8-B03383B9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30BDD-4F14-4152-97F7-8DA7A889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327B-3F9B-4A35-B156-C5B9B78C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B0571-7B7E-45AD-87D3-1775B0A3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D7A96-53C3-44AF-9788-F5C2CCFA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55B57-8E0C-4138-97C7-46306FC4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AC74B-93A6-41A4-AA4F-189FB44A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5335-CF18-4FA6-9DC2-74527DB2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806EF-6400-4EDE-9B0D-F2858D08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197D8-613C-4BFB-8F48-DD816EDE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1ECA1-8F2C-4315-B5CB-B7B86D27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FE2CE-7CFC-424F-8DEC-C0265EC2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ACE79-94C8-4F2E-AC2B-BA7FEC78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1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4DDE1-7FE0-419A-B306-763BBB0F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320A4-5C04-4953-B18A-3AE14FAA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31B91-D208-4DC0-BCE0-09E6C967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978D4-C6F0-44AD-B159-06CEC54BB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D23EF-130A-47F5-9A71-7CB4F0752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13F08-03AC-46F8-8040-3DB49976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7A8B8-2D49-4C53-92A0-6D94446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6E75A7-0E8D-45E4-BCDA-E46D3D12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7A714-CC85-4AF4-98BC-1BD762A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705ADE-37CC-486F-BCC1-80169E2F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73BDE-2B0A-4D7C-90A1-7F1F7F76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D18458-53BC-49F8-BA0F-E50A35AF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2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DE8C8-7A88-4E30-9D30-354D486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256C6-2E71-4156-8E15-4A7DD50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CD0B3-0942-4954-A3A7-71C535D1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9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65D5-91F2-4920-B131-1E358E46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FE1BF-995F-46DF-BE2F-CB959AC7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4A078-00B6-41DE-9A04-32280DB3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BD9DF-9188-4F12-8AC3-540E2317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6C45E-BD06-4CFF-A30D-11AE85BB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68C4A-BDC8-4A83-9350-EE327E7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387A-354C-4E27-BB3C-9F0DE71A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00C78-E4FF-40AB-939A-2ED19A0A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0AEF4-30AA-4562-832E-14D423C8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6854B-4032-4D3A-ABEC-B60EFBAD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0689A-23E6-4B79-B937-3A8B6F3A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FC114-845C-4F5C-8F05-913B988C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2BB0B-31C1-4B9B-B95F-F2B5FA89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9471D-2BF4-4B69-A7FD-24BE0884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D77FF-99BB-447E-8478-3A42AC156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0D07-9C5B-4918-AAAD-15A0853B3A7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3757A-ED30-471B-836F-03808CF97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B65E2-361D-404B-95B2-0B6307BB4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AD85-AFBD-4620-B3ED-5D32AA6AA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236" y="-47233"/>
            <a:ext cx="12192000" cy="6980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230909" y="183821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평행 사변형 42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Search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>
                <a:solidFill>
                  <a:srgbClr val="44546A">
                    <a:lumMod val="75000"/>
                  </a:srgbClr>
                </a:solidFill>
              </a:rPr>
              <a:t>검색 페이지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311E508-ADB4-41F4-B230-4FD081A42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6980" r="26471"/>
          <a:stretch/>
        </p:blipFill>
        <p:spPr>
          <a:xfrm>
            <a:off x="0" y="3745445"/>
            <a:ext cx="3076918" cy="321416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23697AB-D9B6-4306-9857-C095CE2A5840}"/>
              </a:ext>
            </a:extLst>
          </p:cNvPr>
          <p:cNvSpPr txBox="1"/>
          <p:nvPr/>
        </p:nvSpPr>
        <p:spPr>
          <a:xfrm>
            <a:off x="10367" y="3508135"/>
            <a:ext cx="673582" cy="230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</a:rPr>
              <a:t>index.jsp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85AF16-D2A8-43FA-B583-F9372DCE0F60}"/>
              </a:ext>
            </a:extLst>
          </p:cNvPr>
          <p:cNvSpPr/>
          <p:nvPr/>
        </p:nvSpPr>
        <p:spPr>
          <a:xfrm>
            <a:off x="596880" y="4468452"/>
            <a:ext cx="174438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70D95789-219F-447A-AE11-B67BD3EA4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4422" r="16365" b="26736"/>
          <a:stretch/>
        </p:blipFill>
        <p:spPr>
          <a:xfrm>
            <a:off x="257587" y="1122680"/>
            <a:ext cx="7016447" cy="241823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3502AEF3-3DBF-4672-859F-BED09F8F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" b="50846"/>
          <a:stretch/>
        </p:blipFill>
        <p:spPr>
          <a:xfrm>
            <a:off x="3095624" y="4702624"/>
            <a:ext cx="6827246" cy="227237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31F2D4-B00A-4AB5-9191-634A63C5D80E}"/>
              </a:ext>
            </a:extLst>
          </p:cNvPr>
          <p:cNvSpPr/>
          <p:nvPr/>
        </p:nvSpPr>
        <p:spPr>
          <a:xfrm>
            <a:off x="2830079" y="1403975"/>
            <a:ext cx="1940235" cy="251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32E1718-29E2-4B31-8C99-AB45B80F38BF}"/>
              </a:ext>
            </a:extLst>
          </p:cNvPr>
          <p:cNvCxnSpPr>
            <a:cxnSpLocks/>
          </p:cNvCxnSpPr>
          <p:nvPr/>
        </p:nvCxnSpPr>
        <p:spPr>
          <a:xfrm rot="5400000">
            <a:off x="1880667" y="3171655"/>
            <a:ext cx="3053865" cy="207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EDB23A-6FB9-45DB-9758-2B816C0F4E4B}"/>
              </a:ext>
            </a:extLst>
          </p:cNvPr>
          <p:cNvSpPr txBox="1"/>
          <p:nvPr/>
        </p:nvSpPr>
        <p:spPr>
          <a:xfrm>
            <a:off x="230909" y="889558"/>
            <a:ext cx="723275" cy="230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</a:rPr>
              <a:t>search.jsp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DC1998A-D99F-4568-AF5B-A859D2871EC6}"/>
              </a:ext>
            </a:extLst>
          </p:cNvPr>
          <p:cNvCxnSpPr>
            <a:cxnSpLocks/>
            <a:endCxn id="57" idx="2"/>
          </p:cNvCxnSpPr>
          <p:nvPr/>
        </p:nvCxnSpPr>
        <p:spPr>
          <a:xfrm rot="16200000" flipV="1">
            <a:off x="6153129" y="4508599"/>
            <a:ext cx="383113" cy="49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0604795F-3991-470D-B4FD-B207C41BD7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2172" b="62035"/>
          <a:stretch/>
        </p:blipFill>
        <p:spPr>
          <a:xfrm>
            <a:off x="3601553" y="2903233"/>
            <a:ext cx="5481325" cy="1416278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7D70758-A7FC-4ACC-8869-A55A5421C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0035" y="4001668"/>
            <a:ext cx="1016672" cy="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35A342-E197-488B-A737-9F97C890DBA6}"/>
              </a:ext>
            </a:extLst>
          </p:cNvPr>
          <p:cNvSpPr txBox="1"/>
          <p:nvPr/>
        </p:nvSpPr>
        <p:spPr>
          <a:xfrm>
            <a:off x="0" y="3745445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3C803-55ED-4181-9811-3FF7266F7C22}"/>
              </a:ext>
            </a:extLst>
          </p:cNvPr>
          <p:cNvSpPr txBox="1"/>
          <p:nvPr/>
        </p:nvSpPr>
        <p:spPr>
          <a:xfrm>
            <a:off x="171483" y="593517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CF589A-4BA1-48EA-B4A7-7476E0A745DC}"/>
              </a:ext>
            </a:extLst>
          </p:cNvPr>
          <p:cNvSpPr txBox="1"/>
          <p:nvPr/>
        </p:nvSpPr>
        <p:spPr>
          <a:xfrm>
            <a:off x="3095624" y="4389952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690A70-4368-42AE-B6EA-882E94DAE8B2}"/>
              </a:ext>
            </a:extLst>
          </p:cNvPr>
          <p:cNvSpPr txBox="1"/>
          <p:nvPr/>
        </p:nvSpPr>
        <p:spPr>
          <a:xfrm>
            <a:off x="3609252" y="2934294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F614B-7FE5-408F-AE43-805A9A8E67A1}"/>
              </a:ext>
            </a:extLst>
          </p:cNvPr>
          <p:cNvSpPr txBox="1"/>
          <p:nvPr/>
        </p:nvSpPr>
        <p:spPr>
          <a:xfrm>
            <a:off x="7664308" y="1221765"/>
            <a:ext cx="40420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/>
              <a:t>index.jsp</a:t>
            </a:r>
            <a:r>
              <a:rPr lang="ko-KR" altLang="en-US" sz="1400" dirty="0"/>
              <a:t> 에서 검색어를 입력하면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search.jsp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showcategory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메소드를 통해 검색어에 대한 랭킹리스트 들을 소 카테고리로 분류하여 보여준다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showcategory</a:t>
            </a:r>
            <a:r>
              <a:rPr lang="ko-KR" altLang="en-US" sz="1400" dirty="0"/>
              <a:t>의 메소드는 다음과 같으며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소 카테고리 이름 </a:t>
            </a:r>
            <a:r>
              <a:rPr lang="en-US" altLang="ko-KR" sz="1400" dirty="0"/>
              <a:t>+ </a:t>
            </a:r>
            <a:r>
              <a:rPr lang="ko-KR" altLang="en-US" sz="1400" dirty="0"/>
              <a:t>대 카테고리 이름으로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분류 된다</a:t>
            </a:r>
            <a:r>
              <a:rPr lang="en-US" altLang="ko-KR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DF61BC-FC05-48E1-AECA-C4E8511FD0A9}"/>
              </a:ext>
            </a:extLst>
          </p:cNvPr>
          <p:cNvSpPr txBox="1"/>
          <p:nvPr/>
        </p:nvSpPr>
        <p:spPr>
          <a:xfrm>
            <a:off x="9138299" y="2903233"/>
            <a:ext cx="255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결과는 다음과 같다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88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236" y="-47233"/>
            <a:ext cx="12192000" cy="6980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평행 사변형 42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Search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>
                <a:solidFill>
                  <a:srgbClr val="44546A">
                    <a:lumMod val="75000"/>
                  </a:srgbClr>
                </a:solidFill>
              </a:rPr>
              <a:t>검색 페이지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1606532-908A-4BEC-8AE1-6F217EAF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2" y="4675338"/>
            <a:ext cx="2083514" cy="19988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596BF4-2EAE-4600-B0CB-126FEFB6A905}"/>
              </a:ext>
            </a:extLst>
          </p:cNvPr>
          <p:cNvSpPr txBox="1"/>
          <p:nvPr/>
        </p:nvSpPr>
        <p:spPr>
          <a:xfrm>
            <a:off x="315792" y="4463371"/>
            <a:ext cx="723275" cy="230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</a:rPr>
              <a:t>search.jsp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362FCF-C3BE-4000-8038-57A47CC3C389}"/>
              </a:ext>
            </a:extLst>
          </p:cNvPr>
          <p:cNvSpPr/>
          <p:nvPr/>
        </p:nvSpPr>
        <p:spPr>
          <a:xfrm>
            <a:off x="246021" y="5160027"/>
            <a:ext cx="22230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9E0CFE1-4230-477F-8164-A43245B5EE2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469037" y="4463371"/>
            <a:ext cx="221673" cy="812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AC74914-F171-4789-9C5E-395F04B3C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6" t="25338" r="-850" b="333"/>
          <a:stretch/>
        </p:blipFill>
        <p:spPr>
          <a:xfrm>
            <a:off x="179787" y="236040"/>
            <a:ext cx="7065804" cy="416791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142E95DB-DC0D-4547-AD5D-F1DF51DD3B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" b="51051"/>
          <a:stretch/>
        </p:blipFill>
        <p:spPr>
          <a:xfrm>
            <a:off x="5440512" y="162211"/>
            <a:ext cx="6797571" cy="368831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C1B54B-50F5-49C1-9C39-BD35221AB13F}"/>
              </a:ext>
            </a:extLst>
          </p:cNvPr>
          <p:cNvSpPr/>
          <p:nvPr/>
        </p:nvSpPr>
        <p:spPr>
          <a:xfrm>
            <a:off x="2619557" y="539471"/>
            <a:ext cx="22230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EC8C511-7D72-410C-9435-34BF7E00B13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842573" y="654887"/>
            <a:ext cx="586676" cy="8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1509E7-73C5-4B55-8D29-2D253E4FB3DF}"/>
              </a:ext>
            </a:extLst>
          </p:cNvPr>
          <p:cNvSpPr txBox="1"/>
          <p:nvPr/>
        </p:nvSpPr>
        <p:spPr>
          <a:xfrm>
            <a:off x="753234" y="5208"/>
            <a:ext cx="788999" cy="230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</a:rPr>
              <a:t>ranking.jsp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F8D05-2298-4421-A296-75019CB4C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44" y="3781445"/>
            <a:ext cx="3786892" cy="3086197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C9EF1A4-2A25-4E1F-A7A2-9DB206D77944}"/>
              </a:ext>
            </a:extLst>
          </p:cNvPr>
          <p:cNvCxnSpPr>
            <a:cxnSpLocks/>
          </p:cNvCxnSpPr>
          <p:nvPr/>
        </p:nvCxnSpPr>
        <p:spPr>
          <a:xfrm rot="5400000">
            <a:off x="7767822" y="3994942"/>
            <a:ext cx="391673" cy="221673"/>
          </a:xfrm>
          <a:prstGeom prst="bentConnector3">
            <a:avLst>
              <a:gd name="adj1" fmla="val 987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9A51C3-A31F-405D-9629-D6175533ADE8}"/>
              </a:ext>
            </a:extLst>
          </p:cNvPr>
          <p:cNvSpPr txBox="1"/>
          <p:nvPr/>
        </p:nvSpPr>
        <p:spPr>
          <a:xfrm>
            <a:off x="268577" y="4691884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ADD2C-C0D0-4C44-A75D-8304A6560633}"/>
              </a:ext>
            </a:extLst>
          </p:cNvPr>
          <p:cNvSpPr txBox="1"/>
          <p:nvPr/>
        </p:nvSpPr>
        <p:spPr>
          <a:xfrm>
            <a:off x="438201" y="-16092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85AB9-84A2-481E-B102-52E8AF56E5DA}"/>
              </a:ext>
            </a:extLst>
          </p:cNvPr>
          <p:cNvSpPr txBox="1"/>
          <p:nvPr/>
        </p:nvSpPr>
        <p:spPr>
          <a:xfrm>
            <a:off x="5361577" y="58944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0D0B21-4ABC-4DE4-9F0E-AC582EF93D08}"/>
              </a:ext>
            </a:extLst>
          </p:cNvPr>
          <p:cNvSpPr txBox="1"/>
          <p:nvPr/>
        </p:nvSpPr>
        <p:spPr>
          <a:xfrm>
            <a:off x="4062685" y="3715550"/>
            <a:ext cx="5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071259-D64B-432F-B829-BF21A4CBE004}"/>
              </a:ext>
            </a:extLst>
          </p:cNvPr>
          <p:cNvSpPr txBox="1"/>
          <p:nvPr/>
        </p:nvSpPr>
        <p:spPr>
          <a:xfrm>
            <a:off x="7919069" y="4632045"/>
            <a:ext cx="4042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/>
              <a:t>search.jsp</a:t>
            </a:r>
            <a:r>
              <a:rPr lang="ko-KR" altLang="en-US" sz="1400" dirty="0"/>
              <a:t> 에서 버튼을 클릭하면 해당 값을 </a:t>
            </a:r>
            <a:r>
              <a:rPr lang="en-US" altLang="ko-KR" sz="1400" dirty="0" err="1"/>
              <a:t>ranking.jsp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showcate</a:t>
            </a:r>
            <a:r>
              <a:rPr lang="ko-KR" altLang="en-US" sz="1400" dirty="0"/>
              <a:t> 값으로 넘겨주고</a:t>
            </a:r>
            <a:r>
              <a:rPr lang="en-US" altLang="ko-KR" sz="14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sz="1400" dirty="0" err="1"/>
              <a:t>ranking.jsp</a:t>
            </a:r>
            <a:r>
              <a:rPr lang="en-US" altLang="ko-KR" sz="1400" dirty="0"/>
              <a:t>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showcate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showranklist</a:t>
            </a:r>
            <a:r>
              <a:rPr lang="en-US" altLang="ko-KR" sz="1400" dirty="0"/>
              <a:t> </a:t>
            </a:r>
            <a:r>
              <a:rPr lang="ko-KR" altLang="en-US" sz="1400" dirty="0"/>
              <a:t>메서드에 인수로 넣어서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다음과 같은 값들을 리스트로 반환하여 보여준다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5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236" y="-47233"/>
            <a:ext cx="12192000" cy="6980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평행 사변형 42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Search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>
                <a:solidFill>
                  <a:srgbClr val="44546A">
                    <a:lumMod val="75000"/>
                  </a:srgbClr>
                </a:solidFill>
              </a:rPr>
              <a:t>검색 페이지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1509E7-73C5-4B55-8D29-2D253E4FB3DF}"/>
              </a:ext>
            </a:extLst>
          </p:cNvPr>
          <p:cNvSpPr txBox="1"/>
          <p:nvPr/>
        </p:nvSpPr>
        <p:spPr>
          <a:xfrm>
            <a:off x="3036217" y="1693905"/>
            <a:ext cx="788999" cy="230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</a:rPr>
              <a:t>ranking.jsp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F8D05-2298-4421-A296-75019CB4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14" y="1937692"/>
            <a:ext cx="4519626" cy="395601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61ADE3-66B3-496E-B230-DC779B47600D}"/>
              </a:ext>
            </a:extLst>
          </p:cNvPr>
          <p:cNvSpPr/>
          <p:nvPr/>
        </p:nvSpPr>
        <p:spPr>
          <a:xfrm>
            <a:off x="4759936" y="3358716"/>
            <a:ext cx="556641" cy="224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A62D6A5-F7FC-4239-99F7-8B1571C70DB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165028" y="4479582"/>
            <a:ext cx="2594908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C21852-D5B5-4A73-A972-789F87B4E9AD}"/>
              </a:ext>
            </a:extLst>
          </p:cNvPr>
          <p:cNvGrpSpPr/>
          <p:nvPr/>
        </p:nvGrpSpPr>
        <p:grpSpPr>
          <a:xfrm>
            <a:off x="613475" y="4138011"/>
            <a:ext cx="2260600" cy="2173825"/>
            <a:chOff x="9575800" y="4343284"/>
            <a:chExt cx="2260600" cy="21738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25F2A3-08A3-47BD-A106-9EAEF7167671}"/>
                </a:ext>
              </a:extLst>
            </p:cNvPr>
            <p:cNvSpPr/>
            <p:nvPr/>
          </p:nvSpPr>
          <p:spPr>
            <a:xfrm>
              <a:off x="9575800" y="4346802"/>
              <a:ext cx="2260600" cy="217030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</a:rPr>
                <a:t>상세정보 페이지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B7EE2-1301-4219-9E9C-C9CDEA081FA5}"/>
                </a:ext>
              </a:extLst>
            </p:cNvPr>
            <p:cNvSpPr txBox="1"/>
            <p:nvPr/>
          </p:nvSpPr>
          <p:spPr>
            <a:xfrm>
              <a:off x="9736139" y="4343284"/>
              <a:ext cx="848309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>
                  <a:solidFill>
                    <a:schemeClr val="bg1"/>
                  </a:solidFill>
                </a:rPr>
                <a:t>contents.jsp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84E433-3542-404A-8D7E-5A5B09286DF5}"/>
              </a:ext>
            </a:extLst>
          </p:cNvPr>
          <p:cNvSpPr/>
          <p:nvPr/>
        </p:nvSpPr>
        <p:spPr>
          <a:xfrm>
            <a:off x="5677580" y="3371417"/>
            <a:ext cx="556641" cy="23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410CCD6-BA49-4602-821F-0B59B131E9F8}"/>
              </a:ext>
            </a:extLst>
          </p:cNvPr>
          <p:cNvCxnSpPr>
            <a:cxnSpLocks/>
          </p:cNvCxnSpPr>
          <p:nvPr/>
        </p:nvCxnSpPr>
        <p:spPr>
          <a:xfrm flipV="1">
            <a:off x="6234221" y="1937692"/>
            <a:ext cx="1538179" cy="14913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DBB1799-CF2A-44D9-A41A-AFBBD3136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12740"/>
            <a:ext cx="4043747" cy="3751486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1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9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정명</dc:creator>
  <cp:lastModifiedBy>김 정명</cp:lastModifiedBy>
  <cp:revision>7</cp:revision>
  <dcterms:created xsi:type="dcterms:W3CDTF">2021-07-13T11:06:36Z</dcterms:created>
  <dcterms:modified xsi:type="dcterms:W3CDTF">2021-07-16T04:54:04Z</dcterms:modified>
</cp:coreProperties>
</file>