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7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0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1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9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57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4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8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23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6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1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3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033747" y="11532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6" y="63894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초기인덱스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04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6" y="638943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9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박창주님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6" y="638943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862458" y="321442"/>
            <a:ext cx="2248678" cy="2608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625159" y="255126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로그아웃</a:t>
            </a:r>
            <a:endParaRPr lang="ko-KR" altLang="en-US" sz="105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993086" y="2440685"/>
            <a:ext cx="19198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71607" y="1824601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u="sng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마이페이지</a:t>
            </a:r>
            <a:endParaRPr lang="ko-KR" altLang="en-US" sz="105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543370" y="731218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278257" y="361905"/>
            <a:ext cx="1444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박창주님</a:t>
            </a:r>
            <a:r>
              <a:rPr lang="ko-KR" altLang="en-US" sz="1050" dirty="0" smtClean="0"/>
              <a:t> 안녕하세요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5964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박창주님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6" y="63894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카테고리클릭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12152" y="3295827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코미디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멜로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연예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로맨스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성인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공포</a:t>
            </a:r>
            <a:endParaRPr lang="en-US" altLang="ko-KR" sz="8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853947" y="3295827"/>
            <a:ext cx="503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RPG</a:t>
            </a: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액션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err="1" smtClean="0"/>
              <a:t>모바일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319694" y="3313781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축구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야구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배구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농구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하키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4874257" y="3283933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멜로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SBS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MBC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KBS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TVN</a:t>
            </a:r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5403483" y="3289961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중식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치킨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피자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햄버거</a:t>
            </a:r>
            <a:endParaRPr lang="en-US" altLang="ko-KR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58825" y="3283933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중식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치킨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피자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햄버거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390374" y="3283933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강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바다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호수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847371" y="3283933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고전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20</a:t>
            </a:r>
            <a:r>
              <a:rPr lang="ko-KR" altLang="en-US" sz="800" dirty="0" smtClean="0"/>
              <a:t>세기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306775" y="3295826"/>
            <a:ext cx="503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20</a:t>
            </a:r>
            <a:r>
              <a:rPr lang="ko-KR" altLang="en-US" sz="800" dirty="0" smtClean="0"/>
              <a:t>세기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758401" y="3322405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주간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월간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8178227" y="3322405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남성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여성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9999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2" y="105998"/>
            <a:ext cx="750178" cy="89688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1965958" y="177281"/>
            <a:ext cx="5637567" cy="2883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58" y="1514080"/>
            <a:ext cx="5466211" cy="510476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202725" y="1274191"/>
            <a:ext cx="6400800" cy="1098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박창주님</a:t>
            </a:r>
            <a:endParaRPr lang="ko-KR" altLang="en-US" sz="800" dirty="0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7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161</Words>
  <Application>Microsoft Office PowerPoint</Application>
  <PresentationFormat>와이드스크린</PresentationFormat>
  <Paragraphs>133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HY엽서L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박창주</cp:lastModifiedBy>
  <cp:revision>10</cp:revision>
  <dcterms:created xsi:type="dcterms:W3CDTF">2021-06-03T07:44:20Z</dcterms:created>
  <dcterms:modified xsi:type="dcterms:W3CDTF">2021-06-03T13:50:00Z</dcterms:modified>
</cp:coreProperties>
</file>