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8" r:id="rId20"/>
    <p:sldId id="279" r:id="rId21"/>
    <p:sldId id="281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7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6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1AEC-97B6-4336-AC6D-A933BBF9A058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B322-4D7D-4B02-B30F-AFB98D026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6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9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39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813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41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7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6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88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193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3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69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8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9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5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8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730</Words>
  <Application>Microsoft Office PowerPoint</Application>
  <PresentationFormat>와이드스크린</PresentationFormat>
  <Paragraphs>288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42</cp:revision>
  <dcterms:created xsi:type="dcterms:W3CDTF">2021-05-31T11:45:03Z</dcterms:created>
  <dcterms:modified xsi:type="dcterms:W3CDTF">2021-06-03T13:49:56Z</dcterms:modified>
</cp:coreProperties>
</file>