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0" y="-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013E-10B1-4192-847F-659C5B86790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6" y="6389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1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0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336" y="2140910"/>
            <a:ext cx="76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33528" y="2166626"/>
            <a:ext cx="73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2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0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3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676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2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6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4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7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00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3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2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2458" y="321442"/>
            <a:ext cx="2248678" cy="2608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25159" y="255126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로그아웃</a:t>
            </a:r>
            <a:endParaRPr lang="ko-KR" altLang="en-US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93086" y="2440685"/>
            <a:ext cx="19198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71607" y="182460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마이페이지</a:t>
            </a:r>
            <a:endParaRPr lang="ko-KR" altLang="en-US" sz="105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543370" y="731218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78257" y="361905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박창주님</a:t>
            </a:r>
            <a:r>
              <a:rPr lang="ko-KR" altLang="en-US" sz="1050" dirty="0" smtClean="0"/>
              <a:t> 안녕하세요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689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07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수원역치킨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9603" y="1050613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수원역치킨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(7)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xmlns="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xmlns="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xmlns="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xmlns="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xmlns="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xmlns="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xmlns="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xmlns="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xmlns="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xmlns="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xmlns="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xmlns="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xmlns="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xmlns="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xmlns="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xmlns="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16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굽내치킨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4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accent4"/>
                </a:solidFill>
              </a:rPr>
              <a:t> 랭킹</a:t>
            </a:r>
            <a:r>
              <a:rPr lang="en-US" altLang="ko-KR" sz="1000" dirty="0" smtClean="0">
                <a:solidFill>
                  <a:schemeClr val="accent4"/>
                </a:solidFill>
              </a:rPr>
              <a:t>(7)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(14)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5A6BBA3-8045-4B3E-8921-946DDF483D2B}"/>
              </a:ext>
            </a:extLst>
          </p:cNvPr>
          <p:cNvSpPr txBox="1"/>
          <p:nvPr/>
        </p:nvSpPr>
        <p:spPr>
          <a:xfrm>
            <a:off x="6265222" y="2983446"/>
            <a:ext cx="64591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 smtClean="0"/>
              <a:t>1,230</a:t>
            </a:r>
            <a:endParaRPr lang="en-US" altLang="ko-KR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574F7C2-C6D2-42CC-9408-F0EF1E6803A7}"/>
              </a:ext>
            </a:extLst>
          </p:cNvPr>
          <p:cNvGrpSpPr/>
          <p:nvPr/>
        </p:nvGrpSpPr>
        <p:grpSpPr>
          <a:xfrm>
            <a:off x="7829658" y="2978718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xmlns="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xmlns="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xmlns="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xmlns="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xmlns="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xmlns="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xmlns="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xmlns="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xmlns="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xmlns="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xmlns="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4151829" y="3172752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xmlns="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4163446" y="3475892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3018279"/>
            <a:ext cx="1095172" cy="24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1271" y="3270271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57126" y="4414603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978536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849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xmlns="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9609151">
            <a:off x="4135836" y="2859592"/>
            <a:ext cx="380922" cy="38092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3050053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3031839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151227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6804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95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837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더보기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60224" y="1436559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660224" y="143655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578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4870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4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364471" y="180931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4498" y="19125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26" name="타원 25"/>
          <p:cNvSpPr/>
          <p:nvPr/>
        </p:nvSpPr>
        <p:spPr>
          <a:xfrm>
            <a:off x="5615866" y="237152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87098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515467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75242" y="237152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574019" y="262881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1481" y="4089024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981905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04532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888755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5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12056" y="238910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55449" y="176443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476" y="186765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6" name="타원 35"/>
          <p:cNvSpPr/>
          <p:nvPr/>
        </p:nvSpPr>
        <p:spPr>
          <a:xfrm>
            <a:off x="5606844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78076" y="232664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6445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66220" y="232664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4564997" y="258393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72883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95510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1737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71145" y="338375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51737" y="39069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55669" y="44301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5060" y="49449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71145" y="389851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71145" y="444135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971145" y="493379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39421" y="2787953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342849" y="338973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70505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66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82943" y="1696537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2970" y="1799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59" name="타원 58"/>
          <p:cNvSpPr/>
          <p:nvPr/>
        </p:nvSpPr>
        <p:spPr>
          <a:xfrm>
            <a:off x="5634338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105570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33939" y="225874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93714" y="22587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4592491" y="2516034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000377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723004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81580" y="310234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72236" y="3740286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7791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7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8288" y="1697378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8315" y="18005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1" name="타원 30"/>
          <p:cNvSpPr/>
          <p:nvPr/>
        </p:nvSpPr>
        <p:spPr>
          <a:xfrm>
            <a:off x="5569683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040915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69284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829059" y="225958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527836" y="2516875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78147" y="55036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3385" y="30556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19189" y="3743108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82015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내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8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48050" y="1430806"/>
            <a:ext cx="4213698" cy="34527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/>
              <a:t>정띵</a:t>
            </a:r>
            <a:r>
              <a:rPr lang="en-US" altLang="ko-KR"/>
              <a:t> </a:t>
            </a:r>
            <a:r>
              <a:rPr lang="en-US" altLang="ko-KR" sz="1000"/>
              <a:t>2</a:t>
            </a:r>
            <a:r>
              <a:rPr lang="ko-KR" altLang="en-US" sz="1000"/>
              <a:t>주전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/>
              <a:t>이집 배달 </a:t>
            </a:r>
            <a:r>
              <a:rPr lang="en-US" altLang="ko-KR"/>
              <a:t>3</a:t>
            </a:r>
            <a:r>
              <a:rPr lang="ko-KR" altLang="en-US"/>
              <a:t>초 컷임</a:t>
            </a:r>
            <a:endParaRPr lang="en-US" altLang="ko-KR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992129" y="1468877"/>
            <a:ext cx="1964950" cy="3180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굽네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페리카나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교촌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푸라닭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호식이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6970" y="1430807"/>
            <a:ext cx="4371285" cy="1470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xmlns="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1430806"/>
            <a:ext cx="1379340" cy="1470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105" y="1670754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촉촉하고 오븐에 구운 치킨</a:t>
            </a:r>
            <a:endParaRPr lang="en-US" altLang="ko-KR" sz="1050" dirty="0" smtClean="0"/>
          </a:p>
          <a:p>
            <a:r>
              <a:rPr lang="en-US" altLang="ko-KR" sz="1050" dirty="0" smtClean="0"/>
              <a:t>……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16267" y="297942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이미지 </a:t>
            </a:r>
            <a:r>
              <a:rPr lang="ko-KR" altLang="en-US" sz="1100" u="sng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47635" y="3947687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68088" y="4063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추천하기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47636" y="2355574"/>
            <a:ext cx="1317290" cy="3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97348" y="225627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48050" y="1423914"/>
            <a:ext cx="4213698" cy="5787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936289" y="10871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필터</a:t>
            </a:r>
            <a:endParaRPr lang="ko-KR" alt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97348" y="1605759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3863" y="162735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댓글 추가하기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66207" y="1608201"/>
            <a:ext cx="720072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등록하기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99932" y="2085512"/>
            <a:ext cx="152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정띵</a:t>
            </a:r>
            <a:r>
              <a:rPr lang="en-US" altLang="ko-KR" sz="12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이집 배달 </a:t>
            </a:r>
            <a:r>
              <a:rPr lang="en-US" altLang="ko-KR" sz="1200" dirty="0"/>
              <a:t>3</a:t>
            </a:r>
            <a:r>
              <a:rPr lang="ko-KR" altLang="en-US" sz="1200" dirty="0"/>
              <a:t>초 </a:t>
            </a:r>
            <a:r>
              <a:rPr lang="ko-KR" altLang="en-US" sz="1200" dirty="0" err="1"/>
              <a:t>컷임</a:t>
            </a:r>
            <a:endParaRPr lang="en-US" altLang="ko-KR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5412265" y="2662486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46416" y="2336199"/>
            <a:ext cx="327239" cy="32723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881743" y="23613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234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045667B-E81F-47EC-8F96-2F0FBC302C43}"/>
              </a:ext>
            </a:extLst>
          </p:cNvPr>
          <p:cNvSpPr txBox="1"/>
          <p:nvPr/>
        </p:nvSpPr>
        <p:spPr>
          <a:xfrm>
            <a:off x="5684956" y="2738735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박창주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전화로 얘기해준 시간 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2" name="타원 71"/>
          <p:cNvSpPr/>
          <p:nvPr/>
        </p:nvSpPr>
        <p:spPr>
          <a:xfrm>
            <a:off x="5397348" y="2796602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3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50738" y="3018739"/>
            <a:ext cx="327239" cy="32723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886065" y="304385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788835" y="30592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412265" y="3488775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045667B-E81F-47EC-8F96-2F0FBC302C43}"/>
              </a:ext>
            </a:extLst>
          </p:cNvPr>
          <p:cNvSpPr txBox="1"/>
          <p:nvPr/>
        </p:nvSpPr>
        <p:spPr>
          <a:xfrm>
            <a:off x="5699932" y="3585020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잼맹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고추 </a:t>
            </a:r>
            <a:r>
              <a:rPr lang="ko-KR" altLang="en-US" sz="1200" dirty="0" err="1"/>
              <a:t>바사삭</a:t>
            </a:r>
            <a:r>
              <a:rPr lang="ko-KR" altLang="en-US" sz="1200" dirty="0"/>
              <a:t> 치킨을 </a:t>
            </a:r>
            <a:r>
              <a:rPr lang="ko-KR" altLang="en-US" sz="1200" dirty="0" err="1" smtClean="0"/>
              <a:t>시켯는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7" name="타원 76"/>
          <p:cNvSpPr/>
          <p:nvPr/>
        </p:nvSpPr>
        <p:spPr>
          <a:xfrm>
            <a:off x="5412324" y="364288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8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65714" y="3865024"/>
            <a:ext cx="327239" cy="32723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901041" y="389014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803811" y="39055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27241" y="4335060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919369" y="447785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댓글 </a:t>
            </a:r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10084102" y="2088233"/>
            <a:ext cx="17826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547243" y="168504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연관 랭킹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10158944" y="2178204"/>
            <a:ext cx="1625161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굽네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페리카나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교촌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푸라닭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호식이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54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카테고리클릭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2152" y="3295827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코미디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연예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로맨스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성인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공포</a:t>
            </a:r>
            <a:endParaRPr lang="en-US" altLang="ko-KR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53947" y="3295827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RPG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액션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err="1" smtClean="0"/>
              <a:t>모바일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9694" y="331378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축구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야구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배구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농구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4257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SBS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MBC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KBS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TVN</a:t>
            </a:r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3483" y="328996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햄버거</a:t>
            </a:r>
            <a:endParaRPr lang="en-US" altLang="ko-KR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8825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햄버거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0374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강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바다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호수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47371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고전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6775" y="3295826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58401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월간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178227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남성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여성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854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 코미디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9054" y="1050613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smtClean="0">
                <a:solidFill>
                  <a:schemeClr val="accent4"/>
                </a:solidFill>
              </a:rPr>
              <a:t>영화 코미디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 코미디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(140)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(140)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xmlns="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xmlns="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xmlns="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xmlns="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xmlns="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xmlns="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xmlns="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xmlns="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xmlns="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xmlns="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xmlns="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xmlns="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xmlns="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xmlns="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xmlns="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xmlns="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xmlns="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5293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9422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3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폐기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1408</Words>
  <Application>Microsoft Office PowerPoint</Application>
  <PresentationFormat>사용자 지정</PresentationFormat>
  <Paragraphs>633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user</cp:lastModifiedBy>
  <cp:revision>10</cp:revision>
  <dcterms:created xsi:type="dcterms:W3CDTF">2021-06-03T14:54:44Z</dcterms:created>
  <dcterms:modified xsi:type="dcterms:W3CDTF">2021-06-24T08:35:26Z</dcterms:modified>
</cp:coreProperties>
</file>