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77" r:id="rId18"/>
    <p:sldId id="266" r:id="rId19"/>
    <p:sldId id="267" r:id="rId20"/>
    <p:sldId id="268" r:id="rId21"/>
    <p:sldId id="269" r:id="rId22"/>
    <p:sldId id="278" r:id="rId23"/>
    <p:sldId id="270" r:id="rId24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16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</a:t>
            </a:r>
            <a:r>
              <a:rPr lang="en-US" altLang="en-US"/>
              <a:t> </a:t>
            </a: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6/24/2021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6/24/2021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6/24/2021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rgbClr val="000000">
                    <a:tint val="75000"/>
                  </a:srgbClr>
                </a:solidFill>
              </a:rPr>
              <a:t>6/24/2021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6/24/2021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6/24/2021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6/24/2021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6/24/2021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6/24/2021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6/24/2021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6/24/2021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rgbClr val="000000">
                    <a:tint val="75000"/>
                  </a:srgbClr>
                </a:solidFill>
              </a:rPr>
              <a:t>6/24/2021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1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1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1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1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1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1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1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1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1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1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1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1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1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1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1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1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1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1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1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1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1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1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1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1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1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1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1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1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1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1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1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1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1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1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1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1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1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1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1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1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1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1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1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1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1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1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1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1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1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1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1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1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1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1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1_shape69"/>
          <p:cNvSpPr/>
          <p:nvPr/>
        </p:nvSpPr>
        <p:spPr>
          <a:xfrm>
            <a:off x="4172429" y="1251047"/>
            <a:ext cx="5746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클래스다이어그램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1_shape70"/>
          <p:cNvSpPr/>
          <p:nvPr/>
        </p:nvSpPr>
        <p:spPr>
          <a:xfrm>
            <a:off x="8861838" y="4917873"/>
            <a:ext cx="26344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작성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A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조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slide1_shape71"/>
          <p:cNvSpPr/>
          <p:nvPr/>
        </p:nvSpPr>
        <p:spPr>
          <a:xfrm>
            <a:off x="6285082" y="6052123"/>
            <a:ext cx="5727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팀원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강전석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,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김동연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,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김동호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,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김정명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,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신치수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,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박창주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4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4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4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4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4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4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4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4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4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4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4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4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4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4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4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4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4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4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4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4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4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4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4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4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4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4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4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4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4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4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4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4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4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4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4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4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4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4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4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4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4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4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4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4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4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4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4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4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4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4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4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4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4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4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4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4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4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4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4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4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4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4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4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4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4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4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4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4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4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4_shape69"/>
          <p:cNvSpPr/>
          <p:nvPr/>
        </p:nvSpPr>
        <p:spPr>
          <a:xfrm>
            <a:off x="3624220" y="868020"/>
            <a:ext cx="5331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(Login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4_shape70"/>
          <p:cNvSpPr/>
          <p:nvPr/>
        </p:nvSpPr>
        <p:spPr>
          <a:xfrm>
            <a:off x="1454207" y="1873520"/>
            <a:ext cx="10435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email_id: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passward: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matching: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값의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확인해주는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slide4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4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4_shape73"/>
          <p:cNvSpPr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Login():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진행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담당하는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(public)</a:t>
            </a:r>
          </a:p>
        </p:txBody>
      </p:sp>
      <p:pic>
        <p:nvPicPr>
          <p:cNvPr id="77" name="slide4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0584" y="1327965"/>
            <a:ext cx="1533333" cy="1352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5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5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5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5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5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5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5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5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5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5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5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5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5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5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5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5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5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5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5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5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5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5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5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5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5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5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5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5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5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5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5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5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5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5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5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5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5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5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5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5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5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5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5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5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5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5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5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5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5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5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5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5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5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5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5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5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5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5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5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5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5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5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5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5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5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5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5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5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5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5_shape69"/>
          <p:cNvSpPr/>
          <p:nvPr/>
        </p:nvSpPr>
        <p:spPr>
          <a:xfrm>
            <a:off x="2854562" y="818289"/>
            <a:ext cx="72278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(PasswardFind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5_shape70"/>
          <p:cNvSpPr/>
          <p:nvPr/>
        </p:nvSpPr>
        <p:spPr>
          <a:xfrm>
            <a:off x="1454207" y="1873520"/>
            <a:ext cx="10435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email_id_fd: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찾을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때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matching: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찾을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때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값의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확인해주는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slide5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5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5_shape73"/>
          <p:cNvSpPr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Find():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찾기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진행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담당하는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(public)</a:t>
            </a:r>
          </a:p>
        </p:txBody>
      </p:sp>
      <p:pic>
        <p:nvPicPr>
          <p:cNvPr id="77" name="slide5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88251" y="1583065"/>
            <a:ext cx="1533333" cy="11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6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6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6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6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6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6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6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6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6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6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6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6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6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6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6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6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6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6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6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6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6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6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6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6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6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6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6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6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6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6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6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6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6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6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6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6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6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6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6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6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6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6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6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6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6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6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6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6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6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6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6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6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6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6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6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6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6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6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6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6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6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6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6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6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6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6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6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6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6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6_shape69"/>
          <p:cNvSpPr/>
          <p:nvPr/>
        </p:nvSpPr>
        <p:spPr>
          <a:xfrm>
            <a:off x="3173012" y="862057"/>
            <a:ext cx="65909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(Declaration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6_shape70"/>
          <p:cNvSpPr/>
          <p:nvPr/>
        </p:nvSpPr>
        <p:spPr>
          <a:xfrm>
            <a:off x="1454207" y="1873520"/>
            <a:ext cx="104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reason for report: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신고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사유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리스트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체크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</a:p>
        </p:txBody>
      </p:sp>
      <p:sp>
        <p:nvSpPr>
          <p:cNvPr id="74" name="slide6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6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6_shape73"/>
          <p:cNvSpPr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Find(User user):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신고하기의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담당하는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</p:txBody>
      </p:sp>
      <p:pic>
        <p:nvPicPr>
          <p:cNvPr id="77" name="slide6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63978" y="1727539"/>
            <a:ext cx="1628571" cy="8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7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7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7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7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7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7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7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7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7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7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7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7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7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7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7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7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7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7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7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7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7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7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7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7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7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7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7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7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7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7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7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7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7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7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7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7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7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7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7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7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7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7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7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7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7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7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7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7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7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7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7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7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7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7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7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7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7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7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7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7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7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7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7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7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7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7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7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7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7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7_shape69"/>
          <p:cNvSpPr/>
          <p:nvPr/>
        </p:nvSpPr>
        <p:spPr>
          <a:xfrm>
            <a:off x="3437697" y="833106"/>
            <a:ext cx="57048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(User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7_shape70"/>
          <p:cNvSpPr/>
          <p:nvPr/>
        </p:nvSpPr>
        <p:spPr>
          <a:xfrm>
            <a:off x="1454207" y="1873520"/>
            <a:ext cx="10435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user_id: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유지되는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정보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(int)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user_email: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유지되는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이메일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정보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passward: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유지되는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정보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user_nixname: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유지되는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닉네임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정보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profile: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유지되는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사진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정보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</p:txBody>
      </p:sp>
      <p:sp>
        <p:nvSpPr>
          <p:cNvPr id="74" name="slide7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7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7_shape73"/>
          <p:cNvSpPr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User():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정보를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저장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혹은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동작에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사용되는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</p:txBody>
      </p:sp>
      <p:pic>
        <p:nvPicPr>
          <p:cNvPr id="77" name="slide7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12023" y="1596415"/>
            <a:ext cx="1533333" cy="18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8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8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8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8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8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8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8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8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8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8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8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8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8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8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8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8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8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8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8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8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8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8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8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8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8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8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8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8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8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8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8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8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8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8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8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8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8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8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8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8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8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8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8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8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8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8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8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8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8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8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8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8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8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8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8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8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8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8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8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8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8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8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8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8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8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8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8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8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8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8_shape69"/>
          <p:cNvSpPr/>
          <p:nvPr/>
        </p:nvSpPr>
        <p:spPr>
          <a:xfrm>
            <a:off x="2526211" y="811866"/>
            <a:ext cx="75277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(Service_Center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8_shape70"/>
          <p:cNvSpPr/>
          <p:nvPr/>
        </p:nvSpPr>
        <p:spPr>
          <a:xfrm>
            <a:off x="1454207" y="1873520"/>
            <a:ext cx="10435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inquiry_title: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문의사항의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제목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inquiry_type: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문의사항의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종류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정보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(int)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inquiries: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문의사항의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내용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registration_type: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등록유형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(int)</a:t>
            </a:r>
          </a:p>
        </p:txBody>
      </p:sp>
      <p:sp>
        <p:nvSpPr>
          <p:cNvPr id="74" name="slide8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8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8_shape73"/>
          <p:cNvSpPr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Inquiry(User user):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건의사항의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담당하는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</p:txBody>
      </p:sp>
      <p:pic>
        <p:nvPicPr>
          <p:cNvPr id="77" name="slide8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12424" y="1722407"/>
            <a:ext cx="1533333" cy="1628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9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9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9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9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9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9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9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9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9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9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9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9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9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9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9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9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9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9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9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9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9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9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9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9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9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9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9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9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9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9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9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9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9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9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9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9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9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9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9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9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9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9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9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9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9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9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9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9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9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9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9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9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9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9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9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9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9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9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9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9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9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9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9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9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9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9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9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9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9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9_shape69"/>
          <p:cNvSpPr/>
          <p:nvPr/>
        </p:nvSpPr>
        <p:spPr>
          <a:xfrm>
            <a:off x="2526211" y="811866"/>
            <a:ext cx="75277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(Withdrawal 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9_shape70"/>
          <p:cNvSpPr/>
          <p:nvPr/>
        </p:nvSpPr>
        <p:spPr>
          <a:xfrm>
            <a:off x="1454207" y="1873520"/>
            <a:ext cx="10435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sign_email: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회원탈퇴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자신의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저장하는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sign_passward: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회원탈퇴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자신의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저장하는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matching_email: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회원탈퇴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자신의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matching_passward: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회원탈퇴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자신의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secession_agree: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탈퇴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진행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선택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사항을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나타내는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(bool)</a:t>
            </a:r>
          </a:p>
        </p:txBody>
      </p:sp>
      <p:sp>
        <p:nvSpPr>
          <p:cNvPr id="74" name="slide9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9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9_shape73"/>
          <p:cNvSpPr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Withdrawal(User user):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회원탈퇴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진행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</p:txBody>
      </p:sp>
      <p:pic>
        <p:nvPicPr>
          <p:cNvPr id="77" name="slide9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25229" y="3611474"/>
            <a:ext cx="1628571" cy="18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0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10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0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0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0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0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0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0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0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10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10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0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0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0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10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0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0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0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10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10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10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10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0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10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10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10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10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10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10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10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10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10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10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10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10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10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10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10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10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10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10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10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10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10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10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10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10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10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10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10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10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10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10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10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10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10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10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10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10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10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10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10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10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10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10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10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10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10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10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10_shape69"/>
          <p:cNvSpPr/>
          <p:nvPr/>
        </p:nvSpPr>
        <p:spPr>
          <a:xfrm>
            <a:off x="2526211" y="811866"/>
            <a:ext cx="75277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(Mypage 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10_shape70"/>
          <p:cNvSpPr/>
          <p:nvPr/>
        </p:nvSpPr>
        <p:spPr>
          <a:xfrm>
            <a:off x="1454207" y="1873520"/>
            <a:ext cx="10435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change_nixname: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닉네임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변경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닉네임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change_passward: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비밀변호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변경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nn_overlap: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닉네임의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changed_passwaed: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change_profile: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프로필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사진을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변경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때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저장되는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(bool)</a:t>
            </a:r>
          </a:p>
        </p:txBody>
      </p:sp>
      <p:sp>
        <p:nvSpPr>
          <p:cNvPr id="74" name="slide10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10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10_shape73"/>
          <p:cNvSpPr/>
          <p:nvPr/>
        </p:nvSpPr>
        <p:spPr>
          <a:xfrm>
            <a:off x="1454205" y="4444703"/>
            <a:ext cx="10435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Change_NN(User user):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닉네임의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때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Change_PS(User user):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때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Completed(User user):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개인정보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변경이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완료되어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데이터베이스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내용을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수정하는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Delete_profile(User user):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프로필을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수정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할때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859" y="1283546"/>
            <a:ext cx="1542857" cy="25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1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11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1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1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1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1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1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1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1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11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11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1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1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1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11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1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1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1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11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11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11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11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1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11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11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11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11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11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11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11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11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11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11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11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11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11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11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11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11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11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11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11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11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11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11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11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11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11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11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11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11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11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11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11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11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11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11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11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11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11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11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11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11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11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11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11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11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11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11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11_shape69"/>
          <p:cNvSpPr/>
          <p:nvPr/>
        </p:nvSpPr>
        <p:spPr>
          <a:xfrm>
            <a:off x="4458166" y="946506"/>
            <a:ext cx="43204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클래스다이어그램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889" y="1522889"/>
            <a:ext cx="9998289" cy="49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1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11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1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1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1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1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1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1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1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11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11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1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1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1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11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1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1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1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11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11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11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11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1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11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11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11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11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11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11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11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11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11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11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11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11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11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11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11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11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11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11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11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11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11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11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11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11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11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11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11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11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11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11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11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11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11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11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11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11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11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11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11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11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11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11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11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11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11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11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11_shape69"/>
          <p:cNvSpPr/>
          <p:nvPr/>
        </p:nvSpPr>
        <p:spPr>
          <a:xfrm>
            <a:off x="3503712" y="966179"/>
            <a:ext cx="69817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클래스다이어그램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ko-KR" altLang="en-US" sz="40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검색관련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19" y="2236677"/>
            <a:ext cx="6000734" cy="3789342"/>
          </a:xfrm>
          <a:prstGeom prst="rect">
            <a:avLst/>
          </a:prstGeom>
        </p:spPr>
      </p:pic>
      <p:sp>
        <p:nvSpPr>
          <p:cNvPr id="82" name="slide12_shape71"/>
          <p:cNvSpPr/>
          <p:nvPr/>
        </p:nvSpPr>
        <p:spPr>
          <a:xfrm>
            <a:off x="7354785" y="1752037"/>
            <a:ext cx="4755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좌측의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다이어그램은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dirty="0" smtClean="0">
                <a:latin typeface="휴먼옛체"/>
                <a:ea typeface="휴먼옛체"/>
              </a:rPr>
              <a:t>검색 관련</a:t>
            </a:r>
            <a:r>
              <a:rPr lang="en-US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endParaRPr lang="en-US" altLang="en-US" sz="1800" kern="1200" dirty="0" smtClean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0" algn="l" defTabSz="914400" latinLnBrk="1"/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다이어그램이다</a:t>
            </a: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.</a:t>
            </a:r>
          </a:p>
        </p:txBody>
      </p:sp>
      <p:sp>
        <p:nvSpPr>
          <p:cNvPr id="83" name="slide12_shape70"/>
          <p:cNvSpPr/>
          <p:nvPr/>
        </p:nvSpPr>
        <p:spPr>
          <a:xfrm>
            <a:off x="7373747" y="2468545"/>
            <a:ext cx="47559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구성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dirty="0" smtClean="0">
                <a:latin typeface="휴먼옛체"/>
                <a:ea typeface="휴먼옛체"/>
              </a:rPr>
              <a:t>카테고리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 정보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검색어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등록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랭킹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추천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0" algn="l" defTabSz="914400" latinLnBrk="1"/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순으로</a:t>
            </a:r>
            <a:r>
              <a:rPr lang="en-US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구성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하였다</a:t>
            </a: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.</a:t>
            </a:r>
          </a:p>
          <a:p>
            <a:pPr marL="342900" indent="-342900" algn="l" defTabSz="914400" latinLnBrk="1">
              <a:buAutoNum type="arabicPeriod"/>
            </a:pP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0" algn="l" defTabSz="914400" latinLnBrk="1"/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자세한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내용은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뒤에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추가적으로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설명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예정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2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12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2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2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2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2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2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2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2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12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12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2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2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2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12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2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2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2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12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12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12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12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2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12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12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12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12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12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12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12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12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12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12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12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12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12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12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12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12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12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12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12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12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12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12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12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12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12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12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12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12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12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12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12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12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12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12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12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12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12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12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12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12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12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12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12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12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12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12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slide12_shape70"/>
          <p:cNvSpPr/>
          <p:nvPr/>
        </p:nvSpPr>
        <p:spPr>
          <a:xfrm>
            <a:off x="7018555" y="2759150"/>
            <a:ext cx="47559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구성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회원가입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찾기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유저상태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신고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고객센터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회원탈퇴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마이페이지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0" algn="l" defTabSz="914400" latinLnBrk="1"/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순으로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구성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하였다</a:t>
            </a: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.</a:t>
            </a:r>
          </a:p>
          <a:p>
            <a:pPr marL="342900" indent="-342900" algn="l" defTabSz="914400" latinLnBrk="1">
              <a:buAutoNum type="arabicPeriod"/>
            </a:pP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0" algn="l" defTabSz="914400" latinLnBrk="1"/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자세한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내용은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뒤에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추가적으로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설명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예정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12_shape71"/>
          <p:cNvSpPr/>
          <p:nvPr/>
        </p:nvSpPr>
        <p:spPr>
          <a:xfrm>
            <a:off x="6962870" y="1968948"/>
            <a:ext cx="4755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좌측의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다이어그램은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dirty="0" smtClean="0">
                <a:latin typeface="휴먼옛체"/>
                <a:ea typeface="휴먼옛체"/>
              </a:rPr>
              <a:t>회원 관련</a:t>
            </a:r>
            <a:r>
              <a:rPr lang="en-US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endParaRPr lang="en-US" altLang="en-US" sz="1800" kern="1200" dirty="0" smtClean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0" algn="l" defTabSz="914400" latinLnBrk="1"/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다이어그램이다</a:t>
            </a: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49" y="1758858"/>
            <a:ext cx="4196910" cy="4601490"/>
          </a:xfrm>
          <a:prstGeom prst="rect">
            <a:avLst/>
          </a:prstGeom>
        </p:spPr>
      </p:pic>
      <p:sp>
        <p:nvSpPr>
          <p:cNvPr id="72" name="slide12_shape69"/>
          <p:cNvSpPr/>
          <p:nvPr/>
        </p:nvSpPr>
        <p:spPr>
          <a:xfrm>
            <a:off x="3267552" y="997932"/>
            <a:ext cx="6781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 다이어그램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ko-KR" altLang="en-US" sz="40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회원관련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2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2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2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2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2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2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2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2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2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2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2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2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2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2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2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2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2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2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2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2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2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2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2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2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2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2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2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2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2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2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2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2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2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2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2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2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2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2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2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2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2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2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2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2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2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2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2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2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2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2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2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2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2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2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2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2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2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2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2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2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2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2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2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2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2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2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2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2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2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2_shape69"/>
          <p:cNvSpPr/>
          <p:nvPr/>
        </p:nvSpPr>
        <p:spPr>
          <a:xfrm>
            <a:off x="5647750" y="979557"/>
            <a:ext cx="12847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목차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2_shape70"/>
          <p:cNvSpPr/>
          <p:nvPr/>
        </p:nvSpPr>
        <p:spPr>
          <a:xfrm>
            <a:off x="1457208" y="2140872"/>
            <a:ext cx="72824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ko-KR" altLang="en-US" sz="36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endParaRPr sz="36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36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전체 클래스 다이어그램</a:t>
            </a:r>
            <a:endParaRPr lang="en-US" altLang="ko-KR" sz="3600" dirty="0">
              <a:latin typeface="휴먼옛체"/>
              <a:ea typeface="휴먼옛체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36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 관련 클래스 다이어그램</a:t>
            </a:r>
            <a:endParaRPr lang="en-US" altLang="ko-KR" sz="36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3600" dirty="0" smtClean="0">
                <a:latin typeface="휴먼옛체"/>
                <a:ea typeface="휴먼옛체"/>
              </a:rPr>
              <a:t>회원 관련 클래스 다이어그램</a:t>
            </a:r>
            <a:endParaRPr lang="en-US" altLang="ko-KR" sz="36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3600" dirty="0" smtClean="0">
                <a:latin typeface="휴먼옛체"/>
                <a:ea typeface="휴먼옛체"/>
              </a:rPr>
              <a:t>상세설명</a:t>
            </a:r>
            <a:endParaRPr sz="36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3_group40"/>
          <p:cNvGrpSpPr>
            <a:grpSpLocks/>
          </p:cNvGrpSpPr>
          <p:nvPr/>
        </p:nvGrpSpPr>
        <p:grpSpPr>
          <a:xfrm>
            <a:off x="1" y="404664"/>
            <a:ext cx="12026582" cy="6286704"/>
            <a:chOff x="1" y="424720"/>
            <a:chExt cx="12026582" cy="6286704"/>
          </a:xfrm>
        </p:grpSpPr>
        <p:sp>
          <p:nvSpPr>
            <p:cNvPr id="4" name="slide13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3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3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3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3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3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3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3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13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13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3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3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3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13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3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3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3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13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13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13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13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3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13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13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13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13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13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13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13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13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13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13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13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13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13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13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13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13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13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13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13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13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13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13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13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13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13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13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13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13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13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13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13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13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13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13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13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13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13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13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13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13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13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13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13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13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13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13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13_shape69"/>
          <p:cNvSpPr/>
          <p:nvPr/>
        </p:nvSpPr>
        <p:spPr>
          <a:xfrm>
            <a:off x="4744251" y="945905"/>
            <a:ext cx="35597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검색관련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81" name="slide12_shape70"/>
          <p:cNvSpPr/>
          <p:nvPr/>
        </p:nvSpPr>
        <p:spPr>
          <a:xfrm>
            <a:off x="6948898" y="1670158"/>
            <a:ext cx="475596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카테고리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342900" indent="-342900" algn="l" defTabSz="914400" latinLnBrk="1">
              <a:buAutoNum type="arabicParenBoth"/>
            </a:pPr>
            <a:r>
              <a:rPr lang="ko-KR" altLang="en-US" sz="1400" dirty="0" smtClean="0">
                <a:latin typeface="휴먼옛체"/>
                <a:ea typeface="휴먼옛체"/>
              </a:rPr>
              <a:t>일치하는 </a:t>
            </a:r>
            <a:r>
              <a:rPr lang="ko-KR" altLang="en-US" sz="1400" dirty="0" smtClean="0">
                <a:latin typeface="휴먼옛체"/>
                <a:ea typeface="휴먼옛체"/>
              </a:rPr>
              <a:t>카테고리 정보를 </a:t>
            </a:r>
            <a:r>
              <a:rPr lang="ko-KR" altLang="en-US" sz="1400" dirty="0" smtClean="0">
                <a:latin typeface="휴먼옛체"/>
                <a:ea typeface="휴먼옛체"/>
              </a:rPr>
              <a:t>이어줌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342900" indent="-342900" algn="l" defTabSz="914400" latinLnBrk="1">
              <a:buAutoNum type="arabicParenBoth"/>
            </a:pPr>
            <a:r>
              <a:rPr lang="ko-KR" altLang="en-US" sz="1400" dirty="0" err="1" smtClean="0">
                <a:latin typeface="휴먼옛체"/>
                <a:ea typeface="휴먼옛체"/>
              </a:rPr>
              <a:t>로그인창</a:t>
            </a:r>
            <a:r>
              <a:rPr lang="ko-KR" altLang="en-US" sz="1400" dirty="0" smtClean="0">
                <a:latin typeface="휴먼옛체"/>
                <a:ea typeface="휴먼옛체"/>
              </a:rPr>
              <a:t> 스크롤</a:t>
            </a:r>
            <a:r>
              <a:rPr lang="en-US" altLang="ko-KR" sz="1400" dirty="0" smtClean="0">
                <a:latin typeface="휴먼옛체"/>
                <a:ea typeface="휴먼옛체"/>
              </a:rPr>
              <a:t>*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342900" indent="-342900" algn="l" defTabSz="914400" latinLnBrk="1">
              <a:buAutoNum type="arabicParenBoth"/>
            </a:pP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검색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(2) </a:t>
            </a:r>
            <a:r>
              <a:rPr lang="ko-KR" altLang="en-US" sz="1400" dirty="0" smtClean="0">
                <a:latin typeface="휴먼옛체"/>
                <a:ea typeface="휴먼옛체"/>
              </a:rPr>
              <a:t>카테고리 클릭 시 값을 저장 해 그 결과값으로 랭킹 정보를 변경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(3) </a:t>
            </a:r>
            <a:r>
              <a:rPr lang="ko-KR" altLang="en-US" sz="1400" dirty="0" smtClean="0">
                <a:latin typeface="휴먼옛체"/>
                <a:ea typeface="휴먼옛체"/>
              </a:rPr>
              <a:t>데이터베이스에서 랭킹 정보들을 가져옴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(4) </a:t>
            </a:r>
            <a:r>
              <a:rPr lang="ko-KR" altLang="en-US" sz="1400" dirty="0" err="1" smtClean="0">
                <a:latin typeface="휴먼옛체"/>
                <a:ea typeface="휴먼옛체"/>
              </a:rPr>
              <a:t>검색어</a:t>
            </a:r>
            <a:r>
              <a:rPr lang="ko-KR" altLang="en-US" sz="1400" dirty="0" err="1">
                <a:latin typeface="휴먼옛체"/>
                <a:ea typeface="휴먼옛체"/>
              </a:rPr>
              <a:t>를</a:t>
            </a:r>
            <a:r>
              <a:rPr lang="ko-KR" altLang="en-US" sz="1400" dirty="0" smtClean="0">
                <a:latin typeface="휴먼옛체"/>
                <a:ea typeface="휴먼옛체"/>
              </a:rPr>
              <a:t> 유추하여 연관 검색을 찾는 기능 </a:t>
            </a:r>
            <a:r>
              <a:rPr lang="en-US" altLang="ko-KR" sz="1400" dirty="0" smtClean="0">
                <a:latin typeface="휴먼옛체"/>
                <a:ea typeface="휴먼옛체"/>
              </a:rPr>
              <a:t>(</a:t>
            </a:r>
            <a:r>
              <a:rPr lang="ko-KR" altLang="en-US" sz="1400" dirty="0" smtClean="0">
                <a:latin typeface="휴먼옛체"/>
                <a:ea typeface="휴먼옛체"/>
              </a:rPr>
              <a:t>담당</a:t>
            </a:r>
            <a:r>
              <a:rPr lang="en-US" altLang="ko-KR" sz="1400" dirty="0" smtClean="0">
                <a:latin typeface="휴먼옛체"/>
                <a:ea typeface="휴먼옛체"/>
              </a:rPr>
              <a:t>:</a:t>
            </a:r>
            <a:r>
              <a:rPr lang="ko-KR" altLang="en-US" sz="1400" dirty="0" smtClean="0">
                <a:latin typeface="휴먼옛체"/>
                <a:ea typeface="휴먼옛체"/>
              </a:rPr>
              <a:t>정명</a:t>
            </a:r>
            <a:r>
              <a:rPr lang="en-US" altLang="ko-KR" sz="1400" dirty="0" smtClean="0">
                <a:latin typeface="휴먼옛체"/>
                <a:ea typeface="휴먼옛체"/>
              </a:rPr>
              <a:t>)</a:t>
            </a: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(5) </a:t>
            </a:r>
            <a:r>
              <a:rPr lang="ko-KR" altLang="en-US" sz="1400" dirty="0" err="1" smtClean="0">
                <a:latin typeface="휴먼옛체"/>
                <a:ea typeface="휴먼옛체"/>
              </a:rPr>
              <a:t>카테고리늘리기줄이기</a:t>
            </a:r>
            <a:r>
              <a:rPr lang="en-US" altLang="ko-KR" sz="1400" dirty="0" smtClean="0">
                <a:latin typeface="휴먼옛체"/>
                <a:ea typeface="휴먼옛체"/>
              </a:rPr>
              <a:t>*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정보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(5) </a:t>
            </a:r>
            <a:r>
              <a:rPr lang="ko-KR" altLang="en-US" sz="1400" dirty="0" smtClean="0">
                <a:latin typeface="휴먼옛체"/>
                <a:ea typeface="휴먼옛체"/>
              </a:rPr>
              <a:t>검색 정보를 데이터베이스에서 가져와 화면에 띄움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(6) </a:t>
            </a:r>
            <a:r>
              <a:rPr lang="ko-KR" altLang="en-US" sz="1400" dirty="0" smtClean="0">
                <a:latin typeface="휴먼옛체"/>
                <a:ea typeface="휴먼옛체"/>
              </a:rPr>
              <a:t>추천수를 데이터베이스에서 가져옴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(7) </a:t>
            </a:r>
            <a:r>
              <a:rPr lang="ko-KR" altLang="en-US" sz="1400" dirty="0" err="1" smtClean="0">
                <a:latin typeface="휴먼옛체"/>
                <a:ea typeface="휴먼옛체"/>
              </a:rPr>
              <a:t>추천를</a:t>
            </a:r>
            <a:r>
              <a:rPr lang="ko-KR" altLang="en-US" sz="1400" dirty="0" smtClean="0">
                <a:latin typeface="휴먼옛체"/>
                <a:ea typeface="휴먼옛체"/>
              </a:rPr>
              <a:t> 데이터베이스에 </a:t>
            </a:r>
            <a:r>
              <a:rPr lang="ko-KR" altLang="en-US" sz="1400" dirty="0" smtClean="0">
                <a:latin typeface="휴먼옛체"/>
                <a:ea typeface="휴먼옛체"/>
              </a:rPr>
              <a:t>적용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(8) </a:t>
            </a:r>
            <a:r>
              <a:rPr lang="ko-KR" altLang="en-US" sz="1400" dirty="0" smtClean="0">
                <a:latin typeface="휴먼옛체"/>
                <a:ea typeface="휴먼옛체"/>
              </a:rPr>
              <a:t>랭킹</a:t>
            </a:r>
            <a:r>
              <a:rPr lang="en-US" altLang="ko-KR" sz="1400" dirty="0" smtClean="0">
                <a:latin typeface="휴먼옛체"/>
                <a:ea typeface="휴먼옛체"/>
              </a:rPr>
              <a:t>, </a:t>
            </a:r>
            <a:r>
              <a:rPr lang="ko-KR" altLang="en-US" sz="1400" dirty="0" err="1" smtClean="0">
                <a:latin typeface="휴먼옛체"/>
                <a:ea typeface="휴먼옛체"/>
              </a:rPr>
              <a:t>댓글</a:t>
            </a:r>
            <a:r>
              <a:rPr lang="ko-KR" altLang="en-US" sz="1400" dirty="0" smtClean="0">
                <a:latin typeface="휴먼옛체"/>
                <a:ea typeface="휴먼옛체"/>
              </a:rPr>
              <a:t> 정보 가져오는 </a:t>
            </a:r>
            <a:r>
              <a:rPr lang="ko-KR" altLang="en-US" sz="1400" dirty="0" err="1" smtClean="0">
                <a:latin typeface="휴먼옛체"/>
                <a:ea typeface="휴먼옛체"/>
              </a:rPr>
              <a:t>메소드</a:t>
            </a:r>
            <a:r>
              <a:rPr lang="en-US" altLang="ko-KR" sz="1400" dirty="0" smtClean="0">
                <a:latin typeface="휴먼옛체"/>
                <a:ea typeface="휴먼옛체"/>
              </a:rPr>
              <a:t>*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endParaRPr lang="en-US" altLang="ko-KR" sz="1400" dirty="0">
              <a:latin typeface="휴먼옛체"/>
              <a:ea typeface="휴먼옛체"/>
            </a:endParaRPr>
          </a:p>
          <a:p>
            <a:pPr algn="l" defTabSz="914400" latinLnBrk="1"/>
            <a:r>
              <a:rPr lang="ko-KR" altLang="en-US" sz="1400" dirty="0" err="1" smtClean="0">
                <a:latin typeface="휴먼옛체"/>
                <a:ea typeface="휴먼옛체"/>
              </a:rPr>
              <a:t>검색어</a:t>
            </a:r>
            <a:r>
              <a:rPr lang="ko-KR" altLang="en-US" sz="1400" dirty="0" smtClean="0">
                <a:latin typeface="휴먼옛체"/>
                <a:ea typeface="휴먼옛체"/>
              </a:rPr>
              <a:t> 등록 요청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(8) </a:t>
            </a:r>
            <a:r>
              <a:rPr lang="ko-KR" altLang="en-US" sz="1400" dirty="0" smtClean="0">
                <a:latin typeface="휴먼옛체"/>
                <a:ea typeface="휴먼옛체"/>
              </a:rPr>
              <a:t>검색어의 제목과 이미지</a:t>
            </a:r>
            <a:r>
              <a:rPr lang="en-US" altLang="ko-KR" sz="1400" dirty="0">
                <a:latin typeface="휴먼옛체"/>
                <a:ea typeface="휴먼옛체"/>
              </a:rPr>
              <a:t> </a:t>
            </a:r>
            <a:r>
              <a:rPr lang="ko-KR" altLang="en-US" sz="1400" dirty="0" smtClean="0">
                <a:latin typeface="휴먼옛체"/>
                <a:ea typeface="휴먼옛체"/>
              </a:rPr>
              <a:t>사용자가 선택한 카테고리를 개발자에게 </a:t>
            </a:r>
            <a:r>
              <a:rPr lang="ko-KR" altLang="en-US" sz="1400" dirty="0" smtClean="0">
                <a:latin typeface="휴먼옛체"/>
                <a:ea typeface="휴먼옛체"/>
              </a:rPr>
              <a:t>전송</a:t>
            </a:r>
            <a:r>
              <a:rPr lang="en-US" altLang="ko-KR" sz="1400" dirty="0" smtClean="0">
                <a:latin typeface="휴먼옛체"/>
                <a:ea typeface="휴먼옛체"/>
              </a:rPr>
              <a:t>(</a:t>
            </a:r>
            <a:r>
              <a:rPr lang="ko-KR" altLang="en-US" sz="1400" dirty="0" err="1" smtClean="0">
                <a:latin typeface="휴먼옛체"/>
                <a:ea typeface="휴먼옛체"/>
              </a:rPr>
              <a:t>디비</a:t>
            </a:r>
            <a:r>
              <a:rPr lang="en-US" altLang="ko-KR" sz="1400" dirty="0" smtClean="0">
                <a:latin typeface="휴먼옛체"/>
                <a:ea typeface="휴먼옛체"/>
              </a:rPr>
              <a:t>)*</a:t>
            </a:r>
            <a:endParaRPr lang="en-US" altLang="ko-KR" sz="1400" dirty="0" smtClean="0">
              <a:latin typeface="휴먼옛체"/>
              <a:ea typeface="휴먼옛체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769935"/>
            <a:ext cx="4824715" cy="4323361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567608" y="2217015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32300" y="2203465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348779" y="3921561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(2)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36340" y="4105870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(3)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283969" y="424070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(4)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48163" y="3416409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(5)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52934" y="360446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(6)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84618" y="372757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(7)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338345" y="5804679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(8)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243484777235739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" name="nppt_16243484777235488"/>
          <p:cNvGrpSpPr>
            <a:grpSpLocks/>
          </p:cNvGrpSpPr>
          <p:nvPr/>
        </p:nvGrpSpPr>
        <p:grpSpPr>
          <a:xfrm>
            <a:off x="-12427" y="424720"/>
            <a:ext cx="12026582" cy="6286704"/>
            <a:chOff x="-12427" y="424720"/>
            <a:chExt cx="12026582" cy="6286704"/>
          </a:xfrm>
        </p:grpSpPr>
        <p:sp>
          <p:nvSpPr>
            <p:cNvPr id="5" name="nppt_16243484777235489"/>
            <p:cNvSpPr/>
            <p:nvPr/>
          </p:nvSpPr>
          <p:spPr>
            <a:xfrm>
              <a:off x="-12427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243484777235493"/>
            <p:cNvSpPr/>
            <p:nvPr/>
          </p:nvSpPr>
          <p:spPr>
            <a:xfrm rot="5400000" flipV="1">
              <a:off x="3213495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243484777235497"/>
            <p:cNvSpPr/>
            <p:nvPr/>
          </p:nvSpPr>
          <p:spPr>
            <a:xfrm flipV="1">
              <a:off x="897977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243484777235501"/>
            <p:cNvSpPr/>
            <p:nvPr/>
          </p:nvSpPr>
          <p:spPr>
            <a:xfrm>
              <a:off x="568596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243484777235505"/>
            <p:cNvSpPr/>
            <p:nvPr/>
          </p:nvSpPr>
          <p:spPr>
            <a:xfrm>
              <a:off x="730521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243484777235509"/>
            <p:cNvSpPr/>
            <p:nvPr/>
          </p:nvSpPr>
          <p:spPr>
            <a:xfrm>
              <a:off x="812346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nppt_16243484777235513"/>
            <p:cNvSpPr/>
            <p:nvPr/>
          </p:nvSpPr>
          <p:spPr>
            <a:xfrm>
              <a:off x="671892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nppt_16243484777235517"/>
            <p:cNvSpPr/>
            <p:nvPr/>
          </p:nvSpPr>
          <p:spPr>
            <a:xfrm>
              <a:off x="724171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nppt_16243484777235521"/>
            <p:cNvSpPr/>
            <p:nvPr/>
          </p:nvSpPr>
          <p:spPr>
            <a:xfrm>
              <a:off x="1689371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nppt_16243484777235525"/>
            <p:cNvSpPr/>
            <p:nvPr/>
          </p:nvSpPr>
          <p:spPr>
            <a:xfrm>
              <a:off x="7632971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nppt_16243484777235529"/>
            <p:cNvSpPr/>
            <p:nvPr/>
          </p:nvSpPr>
          <p:spPr>
            <a:xfrm>
              <a:off x="8991871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nppt_16243484777235533"/>
            <p:cNvSpPr/>
            <p:nvPr/>
          </p:nvSpPr>
          <p:spPr>
            <a:xfrm>
              <a:off x="635271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nppt_16243484777235537"/>
            <p:cNvSpPr/>
            <p:nvPr/>
          </p:nvSpPr>
          <p:spPr>
            <a:xfrm>
              <a:off x="780051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nppt_16243484777235541"/>
            <p:cNvSpPr/>
            <p:nvPr/>
          </p:nvSpPr>
          <p:spPr>
            <a:xfrm rot="13620000" flipV="1">
              <a:off x="954689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nppt_16243484777235545"/>
            <p:cNvSpPr/>
            <p:nvPr/>
          </p:nvSpPr>
          <p:spPr>
            <a:xfrm rot="11580000" flipV="1">
              <a:off x="1013925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nppt_16243484777235549"/>
            <p:cNvSpPr/>
            <p:nvPr/>
          </p:nvSpPr>
          <p:spPr>
            <a:xfrm rot="780000">
              <a:off x="281036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nppt_16243484777235552"/>
            <p:cNvSpPr/>
            <p:nvPr/>
          </p:nvSpPr>
          <p:spPr>
            <a:xfrm rot="13620000" flipV="1">
              <a:off x="954689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nppt_16243484777235556"/>
            <p:cNvSpPr/>
            <p:nvPr/>
          </p:nvSpPr>
          <p:spPr>
            <a:xfrm rot="11580000" flipV="1">
              <a:off x="1013925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nppt_16243484777235560"/>
            <p:cNvSpPr/>
            <p:nvPr/>
          </p:nvSpPr>
          <p:spPr>
            <a:xfrm rot="780000">
              <a:off x="281036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nppt_16243484777235563"/>
            <p:cNvSpPr/>
            <p:nvPr/>
          </p:nvSpPr>
          <p:spPr>
            <a:xfrm rot="13620000" flipV="1">
              <a:off x="954689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nppt_16243484777235567"/>
            <p:cNvSpPr/>
            <p:nvPr/>
          </p:nvSpPr>
          <p:spPr>
            <a:xfrm rot="11580000" flipV="1">
              <a:off x="1013925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nppt_16243484777235571"/>
            <p:cNvSpPr/>
            <p:nvPr/>
          </p:nvSpPr>
          <p:spPr>
            <a:xfrm rot="780000">
              <a:off x="281036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nppt_16243484777235574"/>
            <p:cNvSpPr/>
            <p:nvPr/>
          </p:nvSpPr>
          <p:spPr>
            <a:xfrm rot="13620000" flipV="1">
              <a:off x="954689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nppt_16243484777235578"/>
            <p:cNvSpPr/>
            <p:nvPr/>
          </p:nvSpPr>
          <p:spPr>
            <a:xfrm rot="11580000" flipV="1">
              <a:off x="1013925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nppt_16243484777235582"/>
            <p:cNvSpPr/>
            <p:nvPr/>
          </p:nvSpPr>
          <p:spPr>
            <a:xfrm rot="780000">
              <a:off x="281036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nppt_16243484777235585"/>
            <p:cNvSpPr/>
            <p:nvPr/>
          </p:nvSpPr>
          <p:spPr>
            <a:xfrm rot="13620000" flipV="1">
              <a:off x="954689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nppt_16243484777235589"/>
            <p:cNvSpPr/>
            <p:nvPr/>
          </p:nvSpPr>
          <p:spPr>
            <a:xfrm rot="11580000" flipV="1">
              <a:off x="1013925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nppt_16243484777235593"/>
            <p:cNvSpPr/>
            <p:nvPr/>
          </p:nvSpPr>
          <p:spPr>
            <a:xfrm rot="780000">
              <a:off x="281036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nppt_16243484777235596"/>
            <p:cNvSpPr/>
            <p:nvPr/>
          </p:nvSpPr>
          <p:spPr>
            <a:xfrm rot="13620000" flipV="1">
              <a:off x="954689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nppt_16243484777235600"/>
            <p:cNvSpPr/>
            <p:nvPr/>
          </p:nvSpPr>
          <p:spPr>
            <a:xfrm rot="11580000" flipV="1">
              <a:off x="1013925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nppt_16243484777235604"/>
            <p:cNvSpPr/>
            <p:nvPr/>
          </p:nvSpPr>
          <p:spPr>
            <a:xfrm rot="780000">
              <a:off x="281036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nppt_16243484777235607"/>
            <p:cNvSpPr/>
            <p:nvPr/>
          </p:nvSpPr>
          <p:spPr>
            <a:xfrm rot="13620000" flipV="1">
              <a:off x="954689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nppt_16243484777235611"/>
            <p:cNvSpPr/>
            <p:nvPr/>
          </p:nvSpPr>
          <p:spPr>
            <a:xfrm rot="11580000" flipV="1">
              <a:off x="1013925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nppt_16243484777235615"/>
            <p:cNvSpPr/>
            <p:nvPr/>
          </p:nvSpPr>
          <p:spPr>
            <a:xfrm rot="780000">
              <a:off x="281036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nppt_16243484777235618"/>
            <p:cNvSpPr/>
            <p:nvPr/>
          </p:nvSpPr>
          <p:spPr>
            <a:xfrm rot="13620000" flipV="1">
              <a:off x="954689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nppt_16243484777235622"/>
            <p:cNvSpPr/>
            <p:nvPr/>
          </p:nvSpPr>
          <p:spPr>
            <a:xfrm rot="11580000" flipV="1">
              <a:off x="1013925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nppt_16243484777235626"/>
            <p:cNvSpPr/>
            <p:nvPr/>
          </p:nvSpPr>
          <p:spPr>
            <a:xfrm rot="780000">
              <a:off x="281036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nppt_16243484777235629"/>
            <p:cNvSpPr/>
            <p:nvPr/>
          </p:nvSpPr>
          <p:spPr>
            <a:xfrm rot="13620000" flipV="1">
              <a:off x="954689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nppt_16243484777235633"/>
            <p:cNvSpPr/>
            <p:nvPr/>
          </p:nvSpPr>
          <p:spPr>
            <a:xfrm rot="11580000" flipV="1">
              <a:off x="1013925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nppt_16243484777235637"/>
            <p:cNvSpPr/>
            <p:nvPr/>
          </p:nvSpPr>
          <p:spPr>
            <a:xfrm rot="780000">
              <a:off x="281036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nppt_16243484777235640"/>
            <p:cNvSpPr/>
            <p:nvPr/>
          </p:nvSpPr>
          <p:spPr>
            <a:xfrm rot="13620000" flipV="1">
              <a:off x="954689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nppt_16243484777235644"/>
            <p:cNvSpPr/>
            <p:nvPr/>
          </p:nvSpPr>
          <p:spPr>
            <a:xfrm rot="11580000" flipV="1">
              <a:off x="1013925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nppt_16243484777235648"/>
            <p:cNvSpPr/>
            <p:nvPr/>
          </p:nvSpPr>
          <p:spPr>
            <a:xfrm rot="780000">
              <a:off x="281036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nppt_16243484777235651"/>
            <p:cNvSpPr/>
            <p:nvPr/>
          </p:nvSpPr>
          <p:spPr>
            <a:xfrm rot="13620000" flipV="1">
              <a:off x="954689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nppt_16243484777235655"/>
            <p:cNvSpPr/>
            <p:nvPr/>
          </p:nvSpPr>
          <p:spPr>
            <a:xfrm rot="11580000" flipV="1">
              <a:off x="1013925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nppt_16243484777235659"/>
            <p:cNvSpPr/>
            <p:nvPr/>
          </p:nvSpPr>
          <p:spPr>
            <a:xfrm rot="780000">
              <a:off x="281036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nppt_16243484777235662"/>
            <p:cNvSpPr/>
            <p:nvPr/>
          </p:nvSpPr>
          <p:spPr>
            <a:xfrm rot="13620000" flipV="1">
              <a:off x="954689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nppt_16243484777235666"/>
            <p:cNvSpPr/>
            <p:nvPr/>
          </p:nvSpPr>
          <p:spPr>
            <a:xfrm rot="11580000" flipV="1">
              <a:off x="1013925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nppt_16243484777235670"/>
            <p:cNvSpPr/>
            <p:nvPr/>
          </p:nvSpPr>
          <p:spPr>
            <a:xfrm rot="780000">
              <a:off x="281036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nppt_16243484777235673"/>
            <p:cNvSpPr/>
            <p:nvPr/>
          </p:nvSpPr>
          <p:spPr>
            <a:xfrm rot="13620000" flipV="1">
              <a:off x="954689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nppt_16243484777235677"/>
            <p:cNvSpPr/>
            <p:nvPr/>
          </p:nvSpPr>
          <p:spPr>
            <a:xfrm rot="11580000" flipV="1">
              <a:off x="1013925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nppt_16243484777235681"/>
            <p:cNvSpPr/>
            <p:nvPr/>
          </p:nvSpPr>
          <p:spPr>
            <a:xfrm rot="780000">
              <a:off x="281036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nppt_16243484777235684"/>
            <p:cNvSpPr/>
            <p:nvPr/>
          </p:nvSpPr>
          <p:spPr>
            <a:xfrm rot="13620000" flipV="1">
              <a:off x="954689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nppt_16243484777235688"/>
            <p:cNvSpPr/>
            <p:nvPr/>
          </p:nvSpPr>
          <p:spPr>
            <a:xfrm rot="11580000" flipV="1">
              <a:off x="1013925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nppt_16243484777235692"/>
            <p:cNvSpPr/>
            <p:nvPr/>
          </p:nvSpPr>
          <p:spPr>
            <a:xfrm rot="780000">
              <a:off x="281036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nppt_16243484777235695"/>
            <p:cNvSpPr/>
            <p:nvPr/>
          </p:nvSpPr>
          <p:spPr>
            <a:xfrm rot="13620000" flipV="1">
              <a:off x="954689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nppt_16243484777235699"/>
            <p:cNvSpPr/>
            <p:nvPr/>
          </p:nvSpPr>
          <p:spPr>
            <a:xfrm rot="11580000" flipV="1">
              <a:off x="1013925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nppt_16243484777235703"/>
            <p:cNvSpPr/>
            <p:nvPr/>
          </p:nvSpPr>
          <p:spPr>
            <a:xfrm rot="780000">
              <a:off x="281036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nppt_16243484777235706"/>
            <p:cNvSpPr/>
            <p:nvPr/>
          </p:nvSpPr>
          <p:spPr>
            <a:xfrm rot="13620000" flipV="1">
              <a:off x="954689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nppt_16243484777235710"/>
            <p:cNvSpPr/>
            <p:nvPr/>
          </p:nvSpPr>
          <p:spPr>
            <a:xfrm rot="11580000" flipV="1">
              <a:off x="1013925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nppt_16243484777235714"/>
            <p:cNvSpPr/>
            <p:nvPr/>
          </p:nvSpPr>
          <p:spPr>
            <a:xfrm rot="780000">
              <a:off x="281036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nppt_16243484777235717"/>
            <p:cNvSpPr/>
            <p:nvPr/>
          </p:nvSpPr>
          <p:spPr>
            <a:xfrm rot="13620000" flipV="1">
              <a:off x="954689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nppt_16243484777235721"/>
            <p:cNvSpPr/>
            <p:nvPr/>
          </p:nvSpPr>
          <p:spPr>
            <a:xfrm rot="11580000" flipV="1">
              <a:off x="1013925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nppt_16243484777235725"/>
            <p:cNvSpPr/>
            <p:nvPr/>
          </p:nvSpPr>
          <p:spPr>
            <a:xfrm rot="780000">
              <a:off x="281036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nppt_16243484777235728"/>
            <p:cNvSpPr/>
            <p:nvPr/>
          </p:nvSpPr>
          <p:spPr>
            <a:xfrm rot="13620000" flipV="1">
              <a:off x="954689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nppt_16243484777235732"/>
            <p:cNvSpPr/>
            <p:nvPr/>
          </p:nvSpPr>
          <p:spPr>
            <a:xfrm rot="11580000" flipV="1">
              <a:off x="1013925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nppt_16243484777235736"/>
            <p:cNvSpPr/>
            <p:nvPr/>
          </p:nvSpPr>
          <p:spPr>
            <a:xfrm rot="780000">
              <a:off x="281036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77" name="그림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73" y="2089195"/>
            <a:ext cx="5816599" cy="3641892"/>
          </a:xfrm>
          <a:prstGeom prst="rect">
            <a:avLst/>
          </a:prstGeom>
        </p:spPr>
      </p:pic>
      <p:sp>
        <p:nvSpPr>
          <p:cNvPr id="78" name="slide12_shape70"/>
          <p:cNvSpPr/>
          <p:nvPr/>
        </p:nvSpPr>
        <p:spPr>
          <a:xfrm>
            <a:off x="7099599" y="2304298"/>
            <a:ext cx="475596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정보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(1) </a:t>
            </a:r>
            <a:r>
              <a:rPr lang="ko-KR" altLang="en-US" sz="1400" dirty="0" smtClean="0">
                <a:latin typeface="휴먼옛체"/>
                <a:ea typeface="휴먼옛체"/>
              </a:rPr>
              <a:t>랭킹 및 댓글 정보를 받음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342900" indent="-342900" algn="l" defTabSz="914400" latinLnBrk="1">
              <a:buAutoNum type="arabicParenBoth"/>
            </a:pP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랭킹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(2) </a:t>
            </a:r>
            <a:r>
              <a:rPr lang="ko-KR" altLang="en-US" sz="1400" dirty="0" smtClean="0">
                <a:latin typeface="휴먼옛체"/>
                <a:ea typeface="휴먼옛체"/>
              </a:rPr>
              <a:t>데이터베이스에서 랭킹 정보들을 가져옴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(3) </a:t>
            </a:r>
            <a:r>
              <a:rPr lang="ko-KR" altLang="en-US" sz="1400" dirty="0" smtClean="0">
                <a:latin typeface="휴먼옛체"/>
                <a:ea typeface="휴먼옛체"/>
              </a:rPr>
              <a:t>카테고리 별 랭킹 차트를 변경 해주는 기능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유저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r>
              <a:rPr lang="en-US" altLang="ko-KR" sz="1400" dirty="0" smtClean="0">
                <a:latin typeface="휴먼옛체"/>
                <a:ea typeface="휴먼옛체"/>
              </a:rPr>
              <a:t>(4) </a:t>
            </a:r>
            <a:r>
              <a:rPr lang="ko-KR" altLang="en-US" sz="1400" dirty="0">
                <a:latin typeface="휴먼옛체"/>
                <a:ea typeface="휴먼옛체"/>
              </a:rPr>
              <a:t>회원정보가 있을 시 하단 페이지의 기능 사용 </a:t>
            </a:r>
            <a:r>
              <a:rPr lang="ko-KR" altLang="en-US" sz="1400" dirty="0" smtClean="0">
                <a:latin typeface="휴먼옛체"/>
                <a:ea typeface="휴먼옛체"/>
              </a:rPr>
              <a:t>가능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댓글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(5) </a:t>
            </a:r>
            <a:r>
              <a:rPr lang="ko-KR" altLang="en-US" sz="1400" dirty="0" smtClean="0">
                <a:latin typeface="휴먼옛체"/>
                <a:ea typeface="휴먼옛체"/>
              </a:rPr>
              <a:t>사용자의 정보를 받아 댓글 창에 이름과 입력 시간 </a:t>
            </a:r>
            <a:r>
              <a:rPr lang="ko-KR" altLang="en-US" sz="1400" dirty="0" err="1" smtClean="0">
                <a:latin typeface="휴먼옛체"/>
                <a:ea typeface="휴먼옛체"/>
              </a:rPr>
              <a:t>내용등을</a:t>
            </a:r>
            <a:r>
              <a:rPr lang="ko-KR" altLang="en-US" sz="1400" dirty="0" smtClean="0">
                <a:latin typeface="휴먼옛체"/>
                <a:ea typeface="휴먼옛체"/>
              </a:rPr>
              <a:t> 띄어 줌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(6) </a:t>
            </a:r>
            <a:r>
              <a:rPr lang="ko-KR" altLang="en-US" sz="1400" dirty="0" smtClean="0">
                <a:latin typeface="휴먼옛체"/>
                <a:ea typeface="휴먼옛체"/>
              </a:rPr>
              <a:t>댓글 추천 시 데이터베이스에 적용</a:t>
            </a:r>
            <a:endParaRPr lang="en-US" altLang="ko-KR" sz="1400" dirty="0" smtClean="0">
              <a:latin typeface="휴먼옛체"/>
              <a:ea typeface="휴먼옛체"/>
            </a:endParaRPr>
          </a:p>
        </p:txBody>
      </p:sp>
      <p:sp>
        <p:nvSpPr>
          <p:cNvPr id="79" name="slide13_shape69"/>
          <p:cNvSpPr/>
          <p:nvPr/>
        </p:nvSpPr>
        <p:spPr>
          <a:xfrm>
            <a:off x="4970933" y="936171"/>
            <a:ext cx="35597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검색관련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정보</a:t>
            </a:r>
            <a:r>
              <a:rPr lang="en-US" altLang="ko-KR" sz="4000" dirty="0" smtClean="0">
                <a:latin typeface="휴먼옛체"/>
                <a:ea typeface="휴먼옛체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423592" y="426765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48779" y="326458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(2)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28550" y="346652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(3)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663952" y="449220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(4)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509471" y="5270833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(5)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54599" y="5446983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(6)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243484777235739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" name="nppt_16243484777235488"/>
          <p:cNvGrpSpPr>
            <a:grpSpLocks/>
          </p:cNvGrpSpPr>
          <p:nvPr/>
        </p:nvGrpSpPr>
        <p:grpSpPr>
          <a:xfrm>
            <a:off x="-12427" y="424720"/>
            <a:ext cx="12026582" cy="6286704"/>
            <a:chOff x="-12427" y="424720"/>
            <a:chExt cx="12026582" cy="6286704"/>
          </a:xfrm>
        </p:grpSpPr>
        <p:sp>
          <p:nvSpPr>
            <p:cNvPr id="5" name="nppt_16243484777235489"/>
            <p:cNvSpPr/>
            <p:nvPr/>
          </p:nvSpPr>
          <p:spPr>
            <a:xfrm>
              <a:off x="-12427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243484777235493"/>
            <p:cNvSpPr/>
            <p:nvPr/>
          </p:nvSpPr>
          <p:spPr>
            <a:xfrm rot="5400000" flipV="1">
              <a:off x="3213495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243484777235497"/>
            <p:cNvSpPr/>
            <p:nvPr/>
          </p:nvSpPr>
          <p:spPr>
            <a:xfrm flipV="1">
              <a:off x="897977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243484777235501"/>
            <p:cNvSpPr/>
            <p:nvPr/>
          </p:nvSpPr>
          <p:spPr>
            <a:xfrm>
              <a:off x="568596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243484777235505"/>
            <p:cNvSpPr/>
            <p:nvPr/>
          </p:nvSpPr>
          <p:spPr>
            <a:xfrm>
              <a:off x="730521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243484777235509"/>
            <p:cNvSpPr/>
            <p:nvPr/>
          </p:nvSpPr>
          <p:spPr>
            <a:xfrm>
              <a:off x="812346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nppt_16243484777235513"/>
            <p:cNvSpPr/>
            <p:nvPr/>
          </p:nvSpPr>
          <p:spPr>
            <a:xfrm>
              <a:off x="671892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nppt_16243484777235517"/>
            <p:cNvSpPr/>
            <p:nvPr/>
          </p:nvSpPr>
          <p:spPr>
            <a:xfrm>
              <a:off x="724171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nppt_16243484777235521"/>
            <p:cNvSpPr/>
            <p:nvPr/>
          </p:nvSpPr>
          <p:spPr>
            <a:xfrm>
              <a:off x="1689371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nppt_16243484777235525"/>
            <p:cNvSpPr/>
            <p:nvPr/>
          </p:nvSpPr>
          <p:spPr>
            <a:xfrm>
              <a:off x="7632971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nppt_16243484777235529"/>
            <p:cNvSpPr/>
            <p:nvPr/>
          </p:nvSpPr>
          <p:spPr>
            <a:xfrm>
              <a:off x="8991871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nppt_16243484777235533"/>
            <p:cNvSpPr/>
            <p:nvPr/>
          </p:nvSpPr>
          <p:spPr>
            <a:xfrm>
              <a:off x="635271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nppt_16243484777235537"/>
            <p:cNvSpPr/>
            <p:nvPr/>
          </p:nvSpPr>
          <p:spPr>
            <a:xfrm>
              <a:off x="780051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nppt_16243484777235541"/>
            <p:cNvSpPr/>
            <p:nvPr/>
          </p:nvSpPr>
          <p:spPr>
            <a:xfrm rot="13620000" flipV="1">
              <a:off x="954689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nppt_16243484777235545"/>
            <p:cNvSpPr/>
            <p:nvPr/>
          </p:nvSpPr>
          <p:spPr>
            <a:xfrm rot="11580000" flipV="1">
              <a:off x="1013925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nppt_16243484777235549"/>
            <p:cNvSpPr/>
            <p:nvPr/>
          </p:nvSpPr>
          <p:spPr>
            <a:xfrm rot="780000">
              <a:off x="281036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nppt_16243484777235552"/>
            <p:cNvSpPr/>
            <p:nvPr/>
          </p:nvSpPr>
          <p:spPr>
            <a:xfrm rot="13620000" flipV="1">
              <a:off x="954689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nppt_16243484777235556"/>
            <p:cNvSpPr/>
            <p:nvPr/>
          </p:nvSpPr>
          <p:spPr>
            <a:xfrm rot="11580000" flipV="1">
              <a:off x="1013925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nppt_16243484777235560"/>
            <p:cNvSpPr/>
            <p:nvPr/>
          </p:nvSpPr>
          <p:spPr>
            <a:xfrm rot="780000">
              <a:off x="281036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nppt_16243484777235563"/>
            <p:cNvSpPr/>
            <p:nvPr/>
          </p:nvSpPr>
          <p:spPr>
            <a:xfrm rot="13620000" flipV="1">
              <a:off x="954689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nppt_16243484777235567"/>
            <p:cNvSpPr/>
            <p:nvPr/>
          </p:nvSpPr>
          <p:spPr>
            <a:xfrm rot="11580000" flipV="1">
              <a:off x="1013925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nppt_16243484777235571"/>
            <p:cNvSpPr/>
            <p:nvPr/>
          </p:nvSpPr>
          <p:spPr>
            <a:xfrm rot="780000">
              <a:off x="281036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nppt_16243484777235574"/>
            <p:cNvSpPr/>
            <p:nvPr/>
          </p:nvSpPr>
          <p:spPr>
            <a:xfrm rot="13620000" flipV="1">
              <a:off x="954689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nppt_16243484777235578"/>
            <p:cNvSpPr/>
            <p:nvPr/>
          </p:nvSpPr>
          <p:spPr>
            <a:xfrm rot="11580000" flipV="1">
              <a:off x="1013925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nppt_16243484777235582"/>
            <p:cNvSpPr/>
            <p:nvPr/>
          </p:nvSpPr>
          <p:spPr>
            <a:xfrm rot="780000">
              <a:off x="281036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nppt_16243484777235585"/>
            <p:cNvSpPr/>
            <p:nvPr/>
          </p:nvSpPr>
          <p:spPr>
            <a:xfrm rot="13620000" flipV="1">
              <a:off x="954689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nppt_16243484777235589"/>
            <p:cNvSpPr/>
            <p:nvPr/>
          </p:nvSpPr>
          <p:spPr>
            <a:xfrm rot="11580000" flipV="1">
              <a:off x="1013925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nppt_16243484777235593"/>
            <p:cNvSpPr/>
            <p:nvPr/>
          </p:nvSpPr>
          <p:spPr>
            <a:xfrm rot="780000">
              <a:off x="281036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nppt_16243484777235596"/>
            <p:cNvSpPr/>
            <p:nvPr/>
          </p:nvSpPr>
          <p:spPr>
            <a:xfrm rot="13620000" flipV="1">
              <a:off x="954689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nppt_16243484777235600"/>
            <p:cNvSpPr/>
            <p:nvPr/>
          </p:nvSpPr>
          <p:spPr>
            <a:xfrm rot="11580000" flipV="1">
              <a:off x="1013925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nppt_16243484777235604"/>
            <p:cNvSpPr/>
            <p:nvPr/>
          </p:nvSpPr>
          <p:spPr>
            <a:xfrm rot="780000">
              <a:off x="281036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nppt_16243484777235607"/>
            <p:cNvSpPr/>
            <p:nvPr/>
          </p:nvSpPr>
          <p:spPr>
            <a:xfrm rot="13620000" flipV="1">
              <a:off x="954689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nppt_16243484777235611"/>
            <p:cNvSpPr/>
            <p:nvPr/>
          </p:nvSpPr>
          <p:spPr>
            <a:xfrm rot="11580000" flipV="1">
              <a:off x="1013925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nppt_16243484777235615"/>
            <p:cNvSpPr/>
            <p:nvPr/>
          </p:nvSpPr>
          <p:spPr>
            <a:xfrm rot="780000">
              <a:off x="281036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nppt_16243484777235618"/>
            <p:cNvSpPr/>
            <p:nvPr/>
          </p:nvSpPr>
          <p:spPr>
            <a:xfrm rot="13620000" flipV="1">
              <a:off x="954689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nppt_16243484777235622"/>
            <p:cNvSpPr/>
            <p:nvPr/>
          </p:nvSpPr>
          <p:spPr>
            <a:xfrm rot="11580000" flipV="1">
              <a:off x="1013925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nppt_16243484777235626"/>
            <p:cNvSpPr/>
            <p:nvPr/>
          </p:nvSpPr>
          <p:spPr>
            <a:xfrm rot="780000">
              <a:off x="281036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nppt_16243484777235629"/>
            <p:cNvSpPr/>
            <p:nvPr/>
          </p:nvSpPr>
          <p:spPr>
            <a:xfrm rot="13620000" flipV="1">
              <a:off x="954689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nppt_16243484777235633"/>
            <p:cNvSpPr/>
            <p:nvPr/>
          </p:nvSpPr>
          <p:spPr>
            <a:xfrm rot="11580000" flipV="1">
              <a:off x="1013925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nppt_16243484777235637"/>
            <p:cNvSpPr/>
            <p:nvPr/>
          </p:nvSpPr>
          <p:spPr>
            <a:xfrm rot="780000">
              <a:off x="281036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nppt_16243484777235640"/>
            <p:cNvSpPr/>
            <p:nvPr/>
          </p:nvSpPr>
          <p:spPr>
            <a:xfrm rot="13620000" flipV="1">
              <a:off x="954689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nppt_16243484777235644"/>
            <p:cNvSpPr/>
            <p:nvPr/>
          </p:nvSpPr>
          <p:spPr>
            <a:xfrm rot="11580000" flipV="1">
              <a:off x="1013925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nppt_16243484777235648"/>
            <p:cNvSpPr/>
            <p:nvPr/>
          </p:nvSpPr>
          <p:spPr>
            <a:xfrm rot="780000">
              <a:off x="281036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nppt_16243484777235651"/>
            <p:cNvSpPr/>
            <p:nvPr/>
          </p:nvSpPr>
          <p:spPr>
            <a:xfrm rot="13620000" flipV="1">
              <a:off x="954689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nppt_16243484777235655"/>
            <p:cNvSpPr/>
            <p:nvPr/>
          </p:nvSpPr>
          <p:spPr>
            <a:xfrm rot="11580000" flipV="1">
              <a:off x="1013925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nppt_16243484777235659"/>
            <p:cNvSpPr/>
            <p:nvPr/>
          </p:nvSpPr>
          <p:spPr>
            <a:xfrm rot="780000">
              <a:off x="281036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nppt_16243484777235662"/>
            <p:cNvSpPr/>
            <p:nvPr/>
          </p:nvSpPr>
          <p:spPr>
            <a:xfrm rot="13620000" flipV="1">
              <a:off x="954689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nppt_16243484777235666"/>
            <p:cNvSpPr/>
            <p:nvPr/>
          </p:nvSpPr>
          <p:spPr>
            <a:xfrm rot="11580000" flipV="1">
              <a:off x="1013925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nppt_16243484777235670"/>
            <p:cNvSpPr/>
            <p:nvPr/>
          </p:nvSpPr>
          <p:spPr>
            <a:xfrm rot="780000">
              <a:off x="281036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nppt_16243484777235673"/>
            <p:cNvSpPr/>
            <p:nvPr/>
          </p:nvSpPr>
          <p:spPr>
            <a:xfrm rot="13620000" flipV="1">
              <a:off x="954689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nppt_16243484777235677"/>
            <p:cNvSpPr/>
            <p:nvPr/>
          </p:nvSpPr>
          <p:spPr>
            <a:xfrm rot="11580000" flipV="1">
              <a:off x="1013925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nppt_16243484777235681"/>
            <p:cNvSpPr/>
            <p:nvPr/>
          </p:nvSpPr>
          <p:spPr>
            <a:xfrm rot="780000">
              <a:off x="281036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nppt_16243484777235684"/>
            <p:cNvSpPr/>
            <p:nvPr/>
          </p:nvSpPr>
          <p:spPr>
            <a:xfrm rot="13620000" flipV="1">
              <a:off x="954689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nppt_16243484777235688"/>
            <p:cNvSpPr/>
            <p:nvPr/>
          </p:nvSpPr>
          <p:spPr>
            <a:xfrm rot="11580000" flipV="1">
              <a:off x="1013925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nppt_16243484777235692"/>
            <p:cNvSpPr/>
            <p:nvPr/>
          </p:nvSpPr>
          <p:spPr>
            <a:xfrm rot="780000">
              <a:off x="281036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nppt_16243484777235695"/>
            <p:cNvSpPr/>
            <p:nvPr/>
          </p:nvSpPr>
          <p:spPr>
            <a:xfrm rot="13620000" flipV="1">
              <a:off x="954689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nppt_16243484777235699"/>
            <p:cNvSpPr/>
            <p:nvPr/>
          </p:nvSpPr>
          <p:spPr>
            <a:xfrm rot="11580000" flipV="1">
              <a:off x="1013925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nppt_16243484777235703"/>
            <p:cNvSpPr/>
            <p:nvPr/>
          </p:nvSpPr>
          <p:spPr>
            <a:xfrm rot="780000">
              <a:off x="281036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nppt_16243484777235706"/>
            <p:cNvSpPr/>
            <p:nvPr/>
          </p:nvSpPr>
          <p:spPr>
            <a:xfrm rot="13620000" flipV="1">
              <a:off x="954689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nppt_16243484777235710"/>
            <p:cNvSpPr/>
            <p:nvPr/>
          </p:nvSpPr>
          <p:spPr>
            <a:xfrm rot="11580000" flipV="1">
              <a:off x="1013925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nppt_16243484777235714"/>
            <p:cNvSpPr/>
            <p:nvPr/>
          </p:nvSpPr>
          <p:spPr>
            <a:xfrm rot="780000">
              <a:off x="281036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nppt_16243484777235717"/>
            <p:cNvSpPr/>
            <p:nvPr/>
          </p:nvSpPr>
          <p:spPr>
            <a:xfrm rot="13620000" flipV="1">
              <a:off x="954689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nppt_16243484777235721"/>
            <p:cNvSpPr/>
            <p:nvPr/>
          </p:nvSpPr>
          <p:spPr>
            <a:xfrm rot="11580000" flipV="1">
              <a:off x="1013925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nppt_16243484777235725"/>
            <p:cNvSpPr/>
            <p:nvPr/>
          </p:nvSpPr>
          <p:spPr>
            <a:xfrm rot="780000">
              <a:off x="281036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nppt_16243484777235728"/>
            <p:cNvSpPr/>
            <p:nvPr/>
          </p:nvSpPr>
          <p:spPr>
            <a:xfrm rot="13620000" flipV="1">
              <a:off x="954689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nppt_16243484777235732"/>
            <p:cNvSpPr/>
            <p:nvPr/>
          </p:nvSpPr>
          <p:spPr>
            <a:xfrm rot="11580000" flipV="1">
              <a:off x="1013925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nppt_16243484777235736"/>
            <p:cNvSpPr/>
            <p:nvPr/>
          </p:nvSpPr>
          <p:spPr>
            <a:xfrm rot="780000">
              <a:off x="281036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10" y="1622425"/>
            <a:ext cx="5665059" cy="4415760"/>
          </a:xfrm>
          <a:prstGeom prst="rect">
            <a:avLst/>
          </a:prstGeom>
        </p:spPr>
      </p:pic>
      <p:sp>
        <p:nvSpPr>
          <p:cNvPr id="72" name="slide12_shape70"/>
          <p:cNvSpPr/>
          <p:nvPr/>
        </p:nvSpPr>
        <p:spPr>
          <a:xfrm>
            <a:off x="6927359" y="1543232"/>
            <a:ext cx="47559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회원가입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(1) </a:t>
            </a:r>
            <a:r>
              <a:rPr lang="ko-KR" altLang="en-US" sz="1400" dirty="0" smtClean="0">
                <a:latin typeface="휴먼옛체"/>
                <a:ea typeface="휴먼옛체"/>
              </a:rPr>
              <a:t>데이터 베이스 내 정보를 확인하여 아이디 중복 및 닉네임 중복을 확인하여</a:t>
            </a:r>
            <a:r>
              <a:rPr lang="en-US" altLang="ko-KR" sz="1400" dirty="0" smtClean="0">
                <a:latin typeface="휴먼옛체"/>
                <a:ea typeface="휴먼옛체"/>
              </a:rPr>
              <a:t>, </a:t>
            </a:r>
            <a:r>
              <a:rPr lang="ko-KR" altLang="en-US" sz="1400" dirty="0" smtClean="0">
                <a:latin typeface="휴먼옛체"/>
                <a:ea typeface="휴먼옛체"/>
              </a:rPr>
              <a:t>중복 값이 있을 시 진행을 막는 기능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dirty="0" smtClean="0">
                <a:latin typeface="휴먼옛체"/>
                <a:ea typeface="휴먼옛체"/>
              </a:rPr>
              <a:t>(2) </a:t>
            </a:r>
            <a:r>
              <a:rPr lang="ko-KR" altLang="en-US" sz="1400" dirty="0" smtClean="0">
                <a:latin typeface="휴먼옛체"/>
                <a:ea typeface="휴먼옛체"/>
              </a:rPr>
              <a:t>중복 값 이 없을 시 다음 진행 할 수 있는 기능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(3) </a:t>
            </a:r>
            <a:r>
              <a:rPr lang="ko-KR" altLang="en-US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약관 동의 관련 필수 사항에 체크가 완료 될 시 다음 진행 이 가능 하다</a:t>
            </a:r>
            <a:r>
              <a:rPr lang="en-US" altLang="ko-KR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.</a:t>
            </a:r>
          </a:p>
          <a:p>
            <a:pPr marL="0" algn="l" defTabSz="914400" latinLnBrk="1"/>
            <a:r>
              <a:rPr lang="en-US" sz="1400" dirty="0" smtClean="0">
                <a:latin typeface="휴먼옛체"/>
                <a:ea typeface="휴먼옛체"/>
              </a:rPr>
              <a:t>(4) </a:t>
            </a:r>
            <a:r>
              <a:rPr lang="ko-KR" altLang="en-US" sz="1400" dirty="0" smtClean="0">
                <a:latin typeface="휴먼옛체"/>
                <a:ea typeface="휴먼옛체"/>
              </a:rPr>
              <a:t>사용자에 이메일 주소로 인증 메일을 보내는 기능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dirty="0" smtClean="0">
                <a:latin typeface="휴먼옛체"/>
                <a:ea typeface="휴먼옛체"/>
              </a:rPr>
              <a:t>(5) </a:t>
            </a:r>
            <a:r>
              <a:rPr lang="ko-KR" altLang="en-US" sz="1400" dirty="0" smtClean="0">
                <a:latin typeface="휴먼옛체"/>
                <a:ea typeface="휴먼옛체"/>
              </a:rPr>
              <a:t>회원가입을 진행 한 사용자 정보를 데이터베이스에 저장</a:t>
            </a:r>
            <a:endParaRPr sz="1400" kern="1200" dirty="0">
              <a:solidFill>
                <a:schemeClr val="tx1"/>
              </a:solidFill>
              <a:latin typeface="휴먼옛체"/>
              <a:ea typeface="휴먼옛체"/>
            </a:endParaRPr>
          </a:p>
        </p:txBody>
      </p:sp>
      <p:sp>
        <p:nvSpPr>
          <p:cNvPr id="73" name="slide13_shape69"/>
          <p:cNvSpPr/>
          <p:nvPr/>
        </p:nvSpPr>
        <p:spPr>
          <a:xfrm>
            <a:off x="4187812" y="897205"/>
            <a:ext cx="4536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dirty="0" err="1" smtClean="0">
                <a:latin typeface="휴먼옛체"/>
                <a:ea typeface="휴먼옛체"/>
              </a:rPr>
              <a:t>회원관련</a:t>
            </a:r>
            <a:r>
              <a:rPr lang="en-US" altLang="ko-KR" sz="4000" dirty="0" smtClean="0">
                <a:latin typeface="휴먼옛체"/>
                <a:ea typeface="휴먼옛체"/>
              </a:rPr>
              <a:t>(</a:t>
            </a:r>
            <a:r>
              <a:rPr lang="ko-KR" altLang="en-US" sz="4000" dirty="0" smtClean="0">
                <a:latin typeface="휴먼옛체"/>
                <a:ea typeface="휴먼옛체"/>
              </a:rPr>
              <a:t>로그인</a:t>
            </a:r>
            <a:r>
              <a:rPr lang="en-US" altLang="ko-KR" sz="4000" dirty="0" smtClean="0">
                <a:latin typeface="휴먼옛체"/>
                <a:ea typeface="휴먼옛체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56064" y="350657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80738" y="370719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64100" y="390709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(2)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91186" y="409798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(4)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173220" y="4328220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(3)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11497" y="451910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(5)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1" name="slide12_shape70"/>
          <p:cNvSpPr/>
          <p:nvPr/>
        </p:nvSpPr>
        <p:spPr>
          <a:xfrm>
            <a:off x="6916290" y="3905108"/>
            <a:ext cx="47559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비밀번호 찾기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</a:t>
            </a:r>
            <a:r>
              <a:rPr lang="en-US" altLang="ko-KR" sz="1400" dirty="0">
                <a:latin typeface="휴먼옛체"/>
                <a:ea typeface="휴먼옛체"/>
              </a:rPr>
              <a:t>6</a:t>
            </a:r>
            <a:r>
              <a:rPr lang="en-US" altLang="ko-KR" sz="1400" dirty="0" smtClean="0">
                <a:latin typeface="휴먼옛체"/>
                <a:ea typeface="휴먼옛체"/>
              </a:rPr>
              <a:t>) </a:t>
            </a:r>
            <a:r>
              <a:rPr lang="ko-KR" altLang="en-US" sz="1400" dirty="0" smtClean="0">
                <a:latin typeface="휴먼옛체"/>
                <a:ea typeface="휴먼옛체"/>
              </a:rPr>
              <a:t>입력 받은 아이디를 데이터베이스에서 매칭 하여 </a:t>
            </a:r>
            <a:r>
              <a:rPr lang="ko-KR" altLang="en-US" sz="1400" dirty="0" err="1" smtClean="0">
                <a:latin typeface="휴먼옛체"/>
                <a:ea typeface="휴먼옛체"/>
              </a:rPr>
              <a:t>일치시</a:t>
            </a:r>
            <a:r>
              <a:rPr lang="ko-KR" altLang="en-US" sz="1400" dirty="0" smtClean="0">
                <a:latin typeface="휴먼옛체"/>
                <a:ea typeface="휴먼옛체"/>
              </a:rPr>
              <a:t> 메일로 임의의 비밀번호를 전송</a:t>
            </a:r>
            <a:endParaRPr lang="en-US" altLang="ko-KR" sz="1400" dirty="0" smtClean="0">
              <a:latin typeface="휴먼옛체"/>
              <a:ea typeface="휴먼옛체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73220" y="576905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(6)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slide12_shape70"/>
          <p:cNvSpPr/>
          <p:nvPr/>
        </p:nvSpPr>
        <p:spPr>
          <a:xfrm>
            <a:off x="6933107" y="4802116"/>
            <a:ext cx="47559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로그인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(7) </a:t>
            </a:r>
            <a:r>
              <a:rPr lang="ko-KR" altLang="en-US" sz="1400" dirty="0" smtClean="0">
                <a:latin typeface="휴먼옛체"/>
                <a:ea typeface="휴먼옛체"/>
              </a:rPr>
              <a:t>데이터베이스에서 입력 받은 아이디와 비밀번호를 매칭하여</a:t>
            </a:r>
            <a:r>
              <a:rPr lang="en-US" altLang="ko-KR" sz="1400" dirty="0" smtClean="0">
                <a:latin typeface="휴먼옛체"/>
                <a:ea typeface="휴먼옛체"/>
              </a:rPr>
              <a:t>, </a:t>
            </a:r>
            <a:r>
              <a:rPr lang="ko-KR" altLang="en-US" sz="1400" dirty="0" smtClean="0">
                <a:latin typeface="휴먼옛체"/>
                <a:ea typeface="휴먼옛체"/>
              </a:rPr>
              <a:t>일치 시 로그인</a:t>
            </a:r>
            <a:endParaRPr lang="en-US" altLang="ko-KR" sz="1400" dirty="0" smtClean="0">
              <a:latin typeface="휴먼옛체"/>
              <a:ea typeface="휴먼옛체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55670" y="508403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(7)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827586" y="5338885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(8)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6" name="slide12_shape70"/>
          <p:cNvSpPr/>
          <p:nvPr/>
        </p:nvSpPr>
        <p:spPr>
          <a:xfrm>
            <a:off x="6927359" y="5681584"/>
            <a:ext cx="47559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유저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(8) </a:t>
            </a:r>
            <a:r>
              <a:rPr lang="ko-KR" altLang="en-US" sz="1400" dirty="0" smtClean="0">
                <a:latin typeface="휴먼옛체"/>
                <a:ea typeface="휴먼옛체"/>
              </a:rPr>
              <a:t>로그인 완료 시 유저의 정보를 저장 한 후 로그아웃 전 까지 웹 페이지 이동 간에 정보를 </a:t>
            </a:r>
            <a:r>
              <a:rPr lang="ko-KR" altLang="en-US" sz="1400" dirty="0" smtClean="0">
                <a:latin typeface="휴먼옛체"/>
                <a:ea typeface="휴먼옛체"/>
              </a:rPr>
              <a:t>유지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(9) </a:t>
            </a:r>
            <a:r>
              <a:rPr lang="ko-KR" altLang="en-US" sz="1400" dirty="0" err="1" smtClean="0">
                <a:latin typeface="휴먼옛체"/>
                <a:ea typeface="휴먼옛체"/>
              </a:rPr>
              <a:t>로그앗</a:t>
            </a:r>
            <a:r>
              <a:rPr lang="ko-KR" altLang="en-US" sz="1400" dirty="0" smtClean="0">
                <a:latin typeface="휴먼옛체"/>
                <a:ea typeface="휴먼옛체"/>
              </a:rPr>
              <a:t> 기능</a:t>
            </a:r>
            <a:r>
              <a:rPr lang="en-US" altLang="ko-KR" sz="1400" dirty="0" smtClean="0">
                <a:latin typeface="휴먼옛체"/>
                <a:ea typeface="휴먼옛체"/>
              </a:rPr>
              <a:t>*</a:t>
            </a:r>
            <a:endParaRPr lang="en-US" altLang="ko-KR" sz="1400" dirty="0" smtClean="0">
              <a:latin typeface="휴먼옛체"/>
              <a:ea typeface="휴먼옛체"/>
            </a:endParaRPr>
          </a:p>
        </p:txBody>
      </p:sp>
    </p:spTree>
    <p:extLst>
      <p:ext uri="{BB962C8B-B14F-4D97-AF65-F5344CB8AC3E}">
        <p14:creationId xmlns:p14="http://schemas.microsoft.com/office/powerpoint/2010/main" val="23605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243484777235739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" name="nppt_16243484777235488"/>
          <p:cNvGrpSpPr>
            <a:grpSpLocks/>
          </p:cNvGrpSpPr>
          <p:nvPr/>
        </p:nvGrpSpPr>
        <p:grpSpPr>
          <a:xfrm>
            <a:off x="-12427" y="424720"/>
            <a:ext cx="12026582" cy="6286704"/>
            <a:chOff x="-12427" y="424720"/>
            <a:chExt cx="12026582" cy="6286704"/>
          </a:xfrm>
        </p:grpSpPr>
        <p:sp>
          <p:nvSpPr>
            <p:cNvPr id="5" name="nppt_16243484777235489"/>
            <p:cNvSpPr/>
            <p:nvPr/>
          </p:nvSpPr>
          <p:spPr>
            <a:xfrm>
              <a:off x="-12427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243484777235493"/>
            <p:cNvSpPr/>
            <p:nvPr/>
          </p:nvSpPr>
          <p:spPr>
            <a:xfrm rot="5400000" flipV="1">
              <a:off x="3213495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243484777235497"/>
            <p:cNvSpPr/>
            <p:nvPr/>
          </p:nvSpPr>
          <p:spPr>
            <a:xfrm flipV="1">
              <a:off x="897977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243484777235501"/>
            <p:cNvSpPr/>
            <p:nvPr/>
          </p:nvSpPr>
          <p:spPr>
            <a:xfrm>
              <a:off x="568596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243484777235505"/>
            <p:cNvSpPr/>
            <p:nvPr/>
          </p:nvSpPr>
          <p:spPr>
            <a:xfrm>
              <a:off x="730521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243484777235509"/>
            <p:cNvSpPr/>
            <p:nvPr/>
          </p:nvSpPr>
          <p:spPr>
            <a:xfrm>
              <a:off x="812346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nppt_16243484777235513"/>
            <p:cNvSpPr/>
            <p:nvPr/>
          </p:nvSpPr>
          <p:spPr>
            <a:xfrm>
              <a:off x="671892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nppt_16243484777235517"/>
            <p:cNvSpPr/>
            <p:nvPr/>
          </p:nvSpPr>
          <p:spPr>
            <a:xfrm>
              <a:off x="724171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nppt_16243484777235521"/>
            <p:cNvSpPr/>
            <p:nvPr/>
          </p:nvSpPr>
          <p:spPr>
            <a:xfrm>
              <a:off x="1689371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nppt_16243484777235525"/>
            <p:cNvSpPr/>
            <p:nvPr/>
          </p:nvSpPr>
          <p:spPr>
            <a:xfrm>
              <a:off x="7632971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nppt_16243484777235529"/>
            <p:cNvSpPr/>
            <p:nvPr/>
          </p:nvSpPr>
          <p:spPr>
            <a:xfrm>
              <a:off x="8991871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nppt_16243484777235533"/>
            <p:cNvSpPr/>
            <p:nvPr/>
          </p:nvSpPr>
          <p:spPr>
            <a:xfrm>
              <a:off x="635271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nppt_16243484777235537"/>
            <p:cNvSpPr/>
            <p:nvPr/>
          </p:nvSpPr>
          <p:spPr>
            <a:xfrm>
              <a:off x="780051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nppt_16243484777235541"/>
            <p:cNvSpPr/>
            <p:nvPr/>
          </p:nvSpPr>
          <p:spPr>
            <a:xfrm rot="13620000" flipV="1">
              <a:off x="954689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nppt_16243484777235545"/>
            <p:cNvSpPr/>
            <p:nvPr/>
          </p:nvSpPr>
          <p:spPr>
            <a:xfrm rot="11580000" flipV="1">
              <a:off x="1013925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nppt_16243484777235549"/>
            <p:cNvSpPr/>
            <p:nvPr/>
          </p:nvSpPr>
          <p:spPr>
            <a:xfrm rot="780000">
              <a:off x="281036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nppt_16243484777235552"/>
            <p:cNvSpPr/>
            <p:nvPr/>
          </p:nvSpPr>
          <p:spPr>
            <a:xfrm rot="13620000" flipV="1">
              <a:off x="954689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nppt_16243484777235556"/>
            <p:cNvSpPr/>
            <p:nvPr/>
          </p:nvSpPr>
          <p:spPr>
            <a:xfrm rot="11580000" flipV="1">
              <a:off x="1013925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nppt_16243484777235560"/>
            <p:cNvSpPr/>
            <p:nvPr/>
          </p:nvSpPr>
          <p:spPr>
            <a:xfrm rot="780000">
              <a:off x="281036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nppt_16243484777235563"/>
            <p:cNvSpPr/>
            <p:nvPr/>
          </p:nvSpPr>
          <p:spPr>
            <a:xfrm rot="13620000" flipV="1">
              <a:off x="954689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nppt_16243484777235567"/>
            <p:cNvSpPr/>
            <p:nvPr/>
          </p:nvSpPr>
          <p:spPr>
            <a:xfrm rot="11580000" flipV="1">
              <a:off x="1013925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nppt_16243484777235571"/>
            <p:cNvSpPr/>
            <p:nvPr/>
          </p:nvSpPr>
          <p:spPr>
            <a:xfrm rot="780000">
              <a:off x="281036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nppt_16243484777235574"/>
            <p:cNvSpPr/>
            <p:nvPr/>
          </p:nvSpPr>
          <p:spPr>
            <a:xfrm rot="13620000" flipV="1">
              <a:off x="954689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nppt_16243484777235578"/>
            <p:cNvSpPr/>
            <p:nvPr/>
          </p:nvSpPr>
          <p:spPr>
            <a:xfrm rot="11580000" flipV="1">
              <a:off x="1013925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nppt_16243484777235582"/>
            <p:cNvSpPr/>
            <p:nvPr/>
          </p:nvSpPr>
          <p:spPr>
            <a:xfrm rot="780000">
              <a:off x="281036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nppt_16243484777235585"/>
            <p:cNvSpPr/>
            <p:nvPr/>
          </p:nvSpPr>
          <p:spPr>
            <a:xfrm rot="13620000" flipV="1">
              <a:off x="954689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nppt_16243484777235589"/>
            <p:cNvSpPr/>
            <p:nvPr/>
          </p:nvSpPr>
          <p:spPr>
            <a:xfrm rot="11580000" flipV="1">
              <a:off x="1013925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nppt_16243484777235593"/>
            <p:cNvSpPr/>
            <p:nvPr/>
          </p:nvSpPr>
          <p:spPr>
            <a:xfrm rot="780000">
              <a:off x="281036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nppt_16243484777235596"/>
            <p:cNvSpPr/>
            <p:nvPr/>
          </p:nvSpPr>
          <p:spPr>
            <a:xfrm rot="13620000" flipV="1">
              <a:off x="954689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nppt_16243484777235600"/>
            <p:cNvSpPr/>
            <p:nvPr/>
          </p:nvSpPr>
          <p:spPr>
            <a:xfrm rot="11580000" flipV="1">
              <a:off x="1013925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nppt_16243484777235604"/>
            <p:cNvSpPr/>
            <p:nvPr/>
          </p:nvSpPr>
          <p:spPr>
            <a:xfrm rot="780000">
              <a:off x="281036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nppt_16243484777235607"/>
            <p:cNvSpPr/>
            <p:nvPr/>
          </p:nvSpPr>
          <p:spPr>
            <a:xfrm rot="13620000" flipV="1">
              <a:off x="954689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nppt_16243484777235611"/>
            <p:cNvSpPr/>
            <p:nvPr/>
          </p:nvSpPr>
          <p:spPr>
            <a:xfrm rot="11580000" flipV="1">
              <a:off x="1013925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nppt_16243484777235615"/>
            <p:cNvSpPr/>
            <p:nvPr/>
          </p:nvSpPr>
          <p:spPr>
            <a:xfrm rot="780000">
              <a:off x="281036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nppt_16243484777235618"/>
            <p:cNvSpPr/>
            <p:nvPr/>
          </p:nvSpPr>
          <p:spPr>
            <a:xfrm rot="13620000" flipV="1">
              <a:off x="954689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nppt_16243484777235622"/>
            <p:cNvSpPr/>
            <p:nvPr/>
          </p:nvSpPr>
          <p:spPr>
            <a:xfrm rot="11580000" flipV="1">
              <a:off x="1013925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nppt_16243484777235626"/>
            <p:cNvSpPr/>
            <p:nvPr/>
          </p:nvSpPr>
          <p:spPr>
            <a:xfrm rot="780000">
              <a:off x="281036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nppt_16243484777235629"/>
            <p:cNvSpPr/>
            <p:nvPr/>
          </p:nvSpPr>
          <p:spPr>
            <a:xfrm rot="13620000" flipV="1">
              <a:off x="954689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nppt_16243484777235633"/>
            <p:cNvSpPr/>
            <p:nvPr/>
          </p:nvSpPr>
          <p:spPr>
            <a:xfrm rot="11580000" flipV="1">
              <a:off x="1013925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nppt_16243484777235637"/>
            <p:cNvSpPr/>
            <p:nvPr/>
          </p:nvSpPr>
          <p:spPr>
            <a:xfrm rot="780000">
              <a:off x="281036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nppt_16243484777235640"/>
            <p:cNvSpPr/>
            <p:nvPr/>
          </p:nvSpPr>
          <p:spPr>
            <a:xfrm rot="13620000" flipV="1">
              <a:off x="954689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nppt_16243484777235644"/>
            <p:cNvSpPr/>
            <p:nvPr/>
          </p:nvSpPr>
          <p:spPr>
            <a:xfrm rot="11580000" flipV="1">
              <a:off x="1013925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nppt_16243484777235648"/>
            <p:cNvSpPr/>
            <p:nvPr/>
          </p:nvSpPr>
          <p:spPr>
            <a:xfrm rot="780000">
              <a:off x="281036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nppt_16243484777235651"/>
            <p:cNvSpPr/>
            <p:nvPr/>
          </p:nvSpPr>
          <p:spPr>
            <a:xfrm rot="13620000" flipV="1">
              <a:off x="954689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nppt_16243484777235655"/>
            <p:cNvSpPr/>
            <p:nvPr/>
          </p:nvSpPr>
          <p:spPr>
            <a:xfrm rot="11580000" flipV="1">
              <a:off x="1013925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nppt_16243484777235659"/>
            <p:cNvSpPr/>
            <p:nvPr/>
          </p:nvSpPr>
          <p:spPr>
            <a:xfrm rot="780000">
              <a:off x="281036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nppt_16243484777235662"/>
            <p:cNvSpPr/>
            <p:nvPr/>
          </p:nvSpPr>
          <p:spPr>
            <a:xfrm rot="13620000" flipV="1">
              <a:off x="954689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nppt_16243484777235666"/>
            <p:cNvSpPr/>
            <p:nvPr/>
          </p:nvSpPr>
          <p:spPr>
            <a:xfrm rot="11580000" flipV="1">
              <a:off x="1013925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nppt_16243484777235670"/>
            <p:cNvSpPr/>
            <p:nvPr/>
          </p:nvSpPr>
          <p:spPr>
            <a:xfrm rot="780000">
              <a:off x="281036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nppt_16243484777235673"/>
            <p:cNvSpPr/>
            <p:nvPr/>
          </p:nvSpPr>
          <p:spPr>
            <a:xfrm rot="13620000" flipV="1">
              <a:off x="954689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nppt_16243484777235677"/>
            <p:cNvSpPr/>
            <p:nvPr/>
          </p:nvSpPr>
          <p:spPr>
            <a:xfrm rot="11580000" flipV="1">
              <a:off x="1013925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nppt_16243484777235681"/>
            <p:cNvSpPr/>
            <p:nvPr/>
          </p:nvSpPr>
          <p:spPr>
            <a:xfrm rot="780000">
              <a:off x="281036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nppt_16243484777235684"/>
            <p:cNvSpPr/>
            <p:nvPr/>
          </p:nvSpPr>
          <p:spPr>
            <a:xfrm rot="13620000" flipV="1">
              <a:off x="954689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nppt_16243484777235688"/>
            <p:cNvSpPr/>
            <p:nvPr/>
          </p:nvSpPr>
          <p:spPr>
            <a:xfrm rot="11580000" flipV="1">
              <a:off x="1013925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nppt_16243484777235692"/>
            <p:cNvSpPr/>
            <p:nvPr/>
          </p:nvSpPr>
          <p:spPr>
            <a:xfrm rot="780000">
              <a:off x="281036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nppt_16243484777235695"/>
            <p:cNvSpPr/>
            <p:nvPr/>
          </p:nvSpPr>
          <p:spPr>
            <a:xfrm rot="13620000" flipV="1">
              <a:off x="954689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nppt_16243484777235699"/>
            <p:cNvSpPr/>
            <p:nvPr/>
          </p:nvSpPr>
          <p:spPr>
            <a:xfrm rot="11580000" flipV="1">
              <a:off x="1013925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nppt_16243484777235703"/>
            <p:cNvSpPr/>
            <p:nvPr/>
          </p:nvSpPr>
          <p:spPr>
            <a:xfrm rot="780000">
              <a:off x="281036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nppt_16243484777235706"/>
            <p:cNvSpPr/>
            <p:nvPr/>
          </p:nvSpPr>
          <p:spPr>
            <a:xfrm rot="13620000" flipV="1">
              <a:off x="954689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nppt_16243484777235710"/>
            <p:cNvSpPr/>
            <p:nvPr/>
          </p:nvSpPr>
          <p:spPr>
            <a:xfrm rot="11580000" flipV="1">
              <a:off x="1013925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nppt_16243484777235714"/>
            <p:cNvSpPr/>
            <p:nvPr/>
          </p:nvSpPr>
          <p:spPr>
            <a:xfrm rot="780000">
              <a:off x="281036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nppt_16243484777235717"/>
            <p:cNvSpPr/>
            <p:nvPr/>
          </p:nvSpPr>
          <p:spPr>
            <a:xfrm rot="13620000" flipV="1">
              <a:off x="954689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nppt_16243484777235721"/>
            <p:cNvSpPr/>
            <p:nvPr/>
          </p:nvSpPr>
          <p:spPr>
            <a:xfrm rot="11580000" flipV="1">
              <a:off x="1013925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nppt_16243484777235725"/>
            <p:cNvSpPr/>
            <p:nvPr/>
          </p:nvSpPr>
          <p:spPr>
            <a:xfrm rot="780000">
              <a:off x="281036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nppt_16243484777235728"/>
            <p:cNvSpPr/>
            <p:nvPr/>
          </p:nvSpPr>
          <p:spPr>
            <a:xfrm rot="13620000" flipV="1">
              <a:off x="954689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nppt_16243484777235732"/>
            <p:cNvSpPr/>
            <p:nvPr/>
          </p:nvSpPr>
          <p:spPr>
            <a:xfrm rot="11580000" flipV="1">
              <a:off x="1013925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nppt_16243484777235736"/>
            <p:cNvSpPr/>
            <p:nvPr/>
          </p:nvSpPr>
          <p:spPr>
            <a:xfrm rot="780000">
              <a:off x="281036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468" y="1701869"/>
            <a:ext cx="5625891" cy="4633087"/>
          </a:xfrm>
          <a:prstGeom prst="rect">
            <a:avLst/>
          </a:prstGeom>
        </p:spPr>
      </p:pic>
      <p:sp>
        <p:nvSpPr>
          <p:cNvPr id="79" name="slide13_shape69"/>
          <p:cNvSpPr/>
          <p:nvPr/>
        </p:nvSpPr>
        <p:spPr>
          <a:xfrm>
            <a:off x="4187812" y="897205"/>
            <a:ext cx="4536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dirty="0" err="1" smtClean="0">
                <a:latin typeface="휴먼옛체"/>
                <a:ea typeface="휴먼옛체"/>
              </a:rPr>
              <a:t>회원관련</a:t>
            </a:r>
            <a:r>
              <a:rPr lang="en-US" altLang="ko-KR" sz="4000" dirty="0" smtClean="0">
                <a:latin typeface="휴먼옛체"/>
                <a:ea typeface="휴먼옛체"/>
              </a:rPr>
              <a:t>(</a:t>
            </a:r>
            <a:r>
              <a:rPr lang="ko-KR" altLang="en-US" sz="4000" dirty="0" smtClean="0">
                <a:latin typeface="휴먼옛체"/>
                <a:ea typeface="휴먼옛체"/>
              </a:rPr>
              <a:t>로그인시</a:t>
            </a:r>
            <a:r>
              <a:rPr lang="en-US" altLang="ko-KR" sz="4000" dirty="0" smtClean="0">
                <a:latin typeface="휴먼옛체"/>
                <a:ea typeface="휴먼옛체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13290" y="287469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1" name="slide12_shape70"/>
          <p:cNvSpPr/>
          <p:nvPr/>
        </p:nvSpPr>
        <p:spPr>
          <a:xfrm>
            <a:off x="6993593" y="2034991"/>
            <a:ext cx="475596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유저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(1) </a:t>
            </a:r>
            <a:r>
              <a:rPr lang="ko-KR" altLang="en-US" sz="1400" dirty="0" smtClean="0">
                <a:latin typeface="휴먼옛체"/>
                <a:ea typeface="휴먼옛체"/>
              </a:rPr>
              <a:t>회원정보가 있을 시 하단 페이지의 기능 사용 가능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신고하기</a:t>
            </a:r>
            <a:endParaRPr lang="en-US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sz="1400" dirty="0" smtClean="0">
                <a:latin typeface="휴먼옛체"/>
                <a:ea typeface="휴먼옛체"/>
              </a:rPr>
              <a:t>(2) </a:t>
            </a:r>
            <a:r>
              <a:rPr lang="ko-KR" altLang="en-US" sz="1400" dirty="0" smtClean="0">
                <a:latin typeface="휴먼옛체"/>
                <a:ea typeface="휴먼옛체"/>
              </a:rPr>
              <a:t>선택 받은 신고 사유를 개발자에게 전송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endParaRPr lang="en-US" altLang="ko-KR" sz="1400" dirty="0">
              <a:latin typeface="휴먼옛체"/>
              <a:ea typeface="휴먼옛체"/>
            </a:endParaRPr>
          </a:p>
          <a:p>
            <a:pPr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문의하기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(3) </a:t>
            </a:r>
            <a:r>
              <a:rPr lang="ko-KR" altLang="en-US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문의사항을 입력 받아 개발자에게 전송</a:t>
            </a:r>
            <a:endParaRPr lang="en-US" altLang="ko-KR" sz="1400" kern="1200" dirty="0" smtClean="0">
              <a:solidFill>
                <a:schemeClr val="tx1"/>
              </a:solidFill>
              <a:latin typeface="휴먼옛체"/>
              <a:ea typeface="휴먼옛체"/>
            </a:endParaRPr>
          </a:p>
          <a:p>
            <a:pPr marL="0" algn="l" defTabSz="914400" latinLnBrk="1"/>
            <a:endParaRPr lang="en-US" altLang="ko-KR" sz="1400" kern="1200" dirty="0" smtClean="0">
              <a:solidFill>
                <a:schemeClr val="tx1"/>
              </a:solidFill>
              <a:latin typeface="휴먼옛체"/>
              <a:ea typeface="휴먼옛체"/>
            </a:endParaRPr>
          </a:p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회원탈퇴</a:t>
            </a:r>
            <a:endParaRPr lang="en-US" altLang="ko-KR" sz="1400" kern="1200" dirty="0" smtClean="0">
              <a:solidFill>
                <a:schemeClr val="tx1"/>
              </a:solidFill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dirty="0" smtClean="0">
                <a:latin typeface="휴먼옛체"/>
                <a:ea typeface="휴먼옛체"/>
              </a:rPr>
              <a:t>(4) </a:t>
            </a:r>
            <a:r>
              <a:rPr lang="ko-KR" altLang="en-US" sz="1400" dirty="0" smtClean="0">
                <a:latin typeface="휴먼옛체"/>
                <a:ea typeface="휴먼옛체"/>
              </a:rPr>
              <a:t>현재 아이디와 비밀번호를 입력 받아 회원 탈퇴 진행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개인정보 수정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(5) </a:t>
            </a:r>
            <a:r>
              <a:rPr lang="ko-KR" altLang="en-US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입력 받은 비밀번호를 변경</a:t>
            </a:r>
            <a:endParaRPr lang="en-US" altLang="ko-KR" sz="1400" kern="1200" dirty="0" smtClean="0">
              <a:solidFill>
                <a:schemeClr val="tx1"/>
              </a:solidFill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dirty="0" smtClean="0">
                <a:latin typeface="휴먼옛체"/>
                <a:ea typeface="휴먼옛체"/>
              </a:rPr>
              <a:t>(6) </a:t>
            </a:r>
            <a:r>
              <a:rPr lang="ko-KR" altLang="en-US" sz="1400" dirty="0" smtClean="0">
                <a:latin typeface="휴먼옛체"/>
                <a:ea typeface="휴먼옛체"/>
              </a:rPr>
              <a:t>수정된 개인정보로 데이터베이스 정보 수정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(7) </a:t>
            </a:r>
            <a:r>
              <a:rPr lang="ko-KR" altLang="en-US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입력 받은 닉네임을 변경</a:t>
            </a:r>
            <a:endParaRPr lang="en-US" altLang="ko-KR" sz="1400" kern="1200" dirty="0" smtClean="0">
              <a:solidFill>
                <a:schemeClr val="tx1"/>
              </a:solidFill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dirty="0" smtClean="0">
                <a:latin typeface="휴먼옛체"/>
                <a:ea typeface="휴먼옛체"/>
              </a:rPr>
              <a:t>(8) </a:t>
            </a:r>
            <a:r>
              <a:rPr lang="ko-KR" altLang="en-US" sz="1400" dirty="0" smtClean="0">
                <a:latin typeface="휴먼옛체"/>
                <a:ea typeface="휴먼옛체"/>
              </a:rPr>
              <a:t>입력 받은 프로필 정보를 변경</a:t>
            </a:r>
            <a:endParaRPr sz="1400" kern="1200" dirty="0">
              <a:solidFill>
                <a:schemeClr val="tx1"/>
              </a:solidFill>
              <a:latin typeface="휴먼옛체"/>
              <a:ea typeface="휴먼옛체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77819" y="494889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(2)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47728" y="5299265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(3)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59896" y="575332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(4)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575820" y="5511901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(5)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75820" y="567586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(6)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575820" y="5885143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(7)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595217" y="608604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(8)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3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3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3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3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3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3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3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3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3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3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3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3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3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3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3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3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3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3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3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3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3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3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3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3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3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3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3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3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3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3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3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3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3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3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3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3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3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3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3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3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3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3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3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3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3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3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3_shape69"/>
          <p:cNvSpPr/>
          <p:nvPr/>
        </p:nvSpPr>
        <p:spPr>
          <a:xfrm>
            <a:off x="3786658" y="868020"/>
            <a:ext cx="57706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Search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3_shape70"/>
          <p:cNvSpPr/>
          <p:nvPr/>
        </p:nvSpPr>
        <p:spPr>
          <a:xfrm>
            <a:off x="1454207" y="1873520"/>
            <a:ext cx="10435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search_word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 시 검색 창에 들어가는 </a:t>
            </a:r>
            <a:r>
              <a:rPr lang="ko-KR" alt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검색어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변수</a:t>
            </a:r>
            <a:r>
              <a:rPr lang="en-US" altLang="ko-KR" dirty="0" smtClean="0">
                <a:latin typeface="휴먼옛체"/>
                <a:ea typeface="휴먼옛체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bigcategory_id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카테고리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ko-KR" altLang="en-US" dirty="0" smtClean="0">
                <a:latin typeface="휴먼옛체"/>
                <a:ea typeface="휴먼옛체"/>
              </a:rPr>
              <a:t>대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  <a:r>
              <a:rPr lang="ko-KR" altLang="en-US" dirty="0" smtClean="0">
                <a:latin typeface="휴먼옛체"/>
                <a:ea typeface="휴먼옛체"/>
              </a:rPr>
              <a:t>의 아이디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smallcategory_id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카테고리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ko-KR" altLang="en-US" dirty="0" smtClean="0">
                <a:latin typeface="휴먼옛체"/>
                <a:ea typeface="휴먼옛체"/>
              </a:rPr>
              <a:t>소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  <a:r>
              <a:rPr lang="ko-KR" altLang="en-US" dirty="0">
                <a:latin typeface="휴먼옛체"/>
                <a:ea typeface="휴먼옛체"/>
              </a:rPr>
              <a:t>의 </a:t>
            </a:r>
            <a:r>
              <a:rPr lang="ko-KR" altLang="en-US" dirty="0" smtClean="0">
                <a:latin typeface="휴먼옛체"/>
                <a:ea typeface="휴먼옛체"/>
              </a:rPr>
              <a:t>아이디 변수</a:t>
            </a:r>
            <a:r>
              <a:rPr lang="en-US" altLang="ko-KR" dirty="0">
                <a:latin typeface="휴먼옛체"/>
                <a:ea typeface="휴먼옛체"/>
              </a:rPr>
              <a:t>(</a:t>
            </a:r>
            <a:r>
              <a:rPr lang="en-US" altLang="ko-KR" dirty="0" err="1">
                <a:latin typeface="휴먼옛체"/>
                <a:ea typeface="휴먼옛체"/>
              </a:rPr>
              <a:t>int</a:t>
            </a:r>
            <a:r>
              <a:rPr lang="en-US" altLang="ko-KR" dirty="0">
                <a:latin typeface="휴먼옛체"/>
                <a:ea typeface="휴먼옛체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search_result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랭킹 정보 아이디를 가져오는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[])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good_button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좋아요 버튼의 동작을 인식하는 변수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slide3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3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3_shape73"/>
          <p:cNvSpPr/>
          <p:nvPr/>
        </p:nvSpPr>
        <p:spPr>
          <a:xfrm>
            <a:off x="1454205" y="4444703"/>
            <a:ext cx="10435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getSearch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():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카테고리 별로 랭킹 정보를 변경 할 </a:t>
            </a:r>
            <a:r>
              <a:rPr lang="ko-KR" altLang="en-US" dirty="0" smtClean="0">
                <a:latin typeface="휴먼옛체"/>
                <a:ea typeface="휴먼옛체"/>
              </a:rPr>
              <a:t>때의 동작을 담당하는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(public)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/>
                <a:ea typeface="휴먼옛체"/>
              </a:rPr>
              <a:t>getrank_table</a:t>
            </a:r>
            <a:r>
              <a:rPr lang="en-US" altLang="ko-KR" dirty="0" smtClean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랭킹 정보를 데이터베이스 에서 가져오는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(public)</a:t>
            </a:r>
          </a:p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getSWR</a:t>
            </a:r>
            <a:r>
              <a:rPr lang="en-US" altLang="ko-KR" dirty="0" smtClean="0">
                <a:latin typeface="휴먼옛체"/>
                <a:ea typeface="휴먼옛체"/>
              </a:rPr>
              <a:t>(): </a:t>
            </a:r>
            <a:r>
              <a:rPr lang="ko-KR" altLang="en-US" dirty="0" err="1" smtClean="0">
                <a:latin typeface="휴먼옛체"/>
                <a:ea typeface="휴먼옛체"/>
              </a:rPr>
              <a:t>검색어</a:t>
            </a:r>
            <a:r>
              <a:rPr lang="ko-KR" altLang="en-US" dirty="0" smtClean="0">
                <a:latin typeface="휴먼옛체"/>
                <a:ea typeface="휴먼옛체"/>
              </a:rPr>
              <a:t> 관련 하여 정보들을 유추하는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(public)</a:t>
            </a:r>
            <a:endParaRPr lang="en-US" altLang="ko-KR"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084" y="1622230"/>
            <a:ext cx="1638095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3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3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3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3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3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3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3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3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3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3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3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3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3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3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3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3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3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3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3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3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3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3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3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3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3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3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3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3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3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3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3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3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3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3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3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3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3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3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3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3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3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3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3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3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3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3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3_shape69"/>
          <p:cNvSpPr/>
          <p:nvPr/>
        </p:nvSpPr>
        <p:spPr>
          <a:xfrm>
            <a:off x="3786658" y="868020"/>
            <a:ext cx="57706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(Ranking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3_shape70"/>
          <p:cNvSpPr/>
          <p:nvPr/>
        </p:nvSpPr>
        <p:spPr>
          <a:xfrm>
            <a:off x="1454207" y="1873520"/>
            <a:ext cx="10435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info_id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랭킹 정보들에 대한 아이디 변수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</a:t>
            </a: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int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info_name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랭킹 정보들의 이름을 담은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good_amount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랭킹 정보들의 좋아요 수를 담은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big</a:t>
            </a: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category_id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dirty="0">
                <a:latin typeface="휴먼옛체"/>
                <a:ea typeface="휴먼옛체"/>
              </a:rPr>
              <a:t>카테고리</a:t>
            </a:r>
            <a:r>
              <a:rPr lang="en-US" altLang="ko-KR" dirty="0">
                <a:latin typeface="휴먼옛체"/>
                <a:ea typeface="휴먼옛체"/>
              </a:rPr>
              <a:t>(</a:t>
            </a:r>
            <a:r>
              <a:rPr lang="ko-KR" altLang="en-US" dirty="0">
                <a:latin typeface="휴먼옛체"/>
                <a:ea typeface="휴먼옛체"/>
              </a:rPr>
              <a:t>대</a:t>
            </a:r>
            <a:r>
              <a:rPr lang="en-US" altLang="ko-KR" dirty="0">
                <a:latin typeface="휴먼옛체"/>
                <a:ea typeface="휴먼옛체"/>
              </a:rPr>
              <a:t>)</a:t>
            </a:r>
            <a:r>
              <a:rPr lang="ko-KR" altLang="en-US" dirty="0">
                <a:latin typeface="휴먼옛체"/>
                <a:ea typeface="휴먼옛체"/>
              </a:rPr>
              <a:t>의 아이디 변수</a:t>
            </a:r>
            <a:r>
              <a:rPr lang="en-US" altLang="ko-KR" dirty="0">
                <a:latin typeface="휴먼옛체"/>
                <a:ea typeface="휴먼옛체"/>
              </a:rPr>
              <a:t>(</a:t>
            </a:r>
            <a:r>
              <a:rPr lang="en-US" altLang="ko-KR" dirty="0" err="1">
                <a:latin typeface="휴먼옛체"/>
                <a:ea typeface="휴먼옛체"/>
              </a:rPr>
              <a:t>int</a:t>
            </a:r>
            <a:r>
              <a:rPr lang="en-US" altLang="ko-KR" dirty="0">
                <a:latin typeface="휴먼옛체"/>
                <a:ea typeface="휴먼옛체"/>
              </a:rPr>
              <a:t>) </a:t>
            </a:r>
            <a:endParaRPr lang="en-US" altLang="ko-KR" dirty="0" smtClean="0">
              <a:latin typeface="휴먼옛체"/>
              <a:ea typeface="휴먼옛체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/>
                <a:ea typeface="휴먼옛체"/>
              </a:rPr>
              <a:t>smallcategory_id</a:t>
            </a:r>
            <a:r>
              <a:rPr lang="en-US" altLang="ko-KR" dirty="0" smtClean="0">
                <a:latin typeface="휴먼옛체"/>
                <a:ea typeface="휴먼옛체"/>
              </a:rPr>
              <a:t>: </a:t>
            </a:r>
            <a:r>
              <a:rPr lang="ko-KR" altLang="en-US" dirty="0">
                <a:latin typeface="휴먼옛체"/>
                <a:ea typeface="휴먼옛체"/>
              </a:rPr>
              <a:t>카테고리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ko-KR" altLang="en-US" dirty="0" smtClean="0">
                <a:latin typeface="휴먼옛체"/>
                <a:ea typeface="휴먼옛체"/>
              </a:rPr>
              <a:t>소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  <a:r>
              <a:rPr lang="ko-KR" altLang="en-US" dirty="0">
                <a:latin typeface="휴먼옛체"/>
                <a:ea typeface="휴먼옛체"/>
              </a:rPr>
              <a:t>의 아이디 변수</a:t>
            </a:r>
            <a:r>
              <a:rPr lang="en-US" altLang="ko-KR" dirty="0">
                <a:latin typeface="휴먼옛체"/>
                <a:ea typeface="휴먼옛체"/>
              </a:rPr>
              <a:t>(</a:t>
            </a:r>
            <a:r>
              <a:rPr lang="en-US" altLang="ko-KR" dirty="0" err="1">
                <a:latin typeface="휴먼옛체"/>
                <a:ea typeface="휴먼옛체"/>
              </a:rPr>
              <a:t>int</a:t>
            </a:r>
            <a:r>
              <a:rPr lang="en-US" altLang="ko-KR" dirty="0">
                <a:latin typeface="휴먼옛체"/>
                <a:ea typeface="휴먼옛체"/>
              </a:rPr>
              <a:t>)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slide3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3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3_shape73"/>
          <p:cNvSpPr/>
          <p:nvPr/>
        </p:nvSpPr>
        <p:spPr>
          <a:xfrm>
            <a:off x="1454205" y="4444703"/>
            <a:ext cx="10435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getRankingInfo</a:t>
            </a:r>
            <a:r>
              <a:rPr lang="en-US" altLang="ko-KR" dirty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데이터베이스에서 랭킹 정보들을 가져올 때의 동작을 담당하는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(public)</a:t>
            </a:r>
          </a:p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changeRankingchart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(): </a:t>
            </a:r>
            <a:r>
              <a:rPr lang="ko-KR" altLang="en-US" dirty="0" err="1" smtClean="0">
                <a:latin typeface="휴먼옛체"/>
                <a:ea typeface="휴먼옛체"/>
              </a:rPr>
              <a:t>랭킹표</a:t>
            </a:r>
            <a:r>
              <a:rPr lang="ko-KR" altLang="en-US" dirty="0" smtClean="0">
                <a:latin typeface="휴먼옛체"/>
                <a:ea typeface="휴먼옛체"/>
              </a:rPr>
              <a:t> 변경 동작을 담당하는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ko-KR" altLang="en-US" dirty="0" smtClean="0">
                <a:latin typeface="휴먼옛체"/>
                <a:ea typeface="휴먼옛체"/>
              </a:rPr>
              <a:t> 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  <a:endParaRPr lang="en-US" altLang="ko-KR"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850" y="1723402"/>
            <a:ext cx="1828571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3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3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3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3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3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3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3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3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3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3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3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3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3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3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3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3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3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3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3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3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3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3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3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3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3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3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3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3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3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3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3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3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3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3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3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3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3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3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3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3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3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3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3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3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3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3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3_shape69"/>
          <p:cNvSpPr/>
          <p:nvPr/>
        </p:nvSpPr>
        <p:spPr>
          <a:xfrm>
            <a:off x="3786658" y="868020"/>
            <a:ext cx="6701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(Comments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3_shape70"/>
          <p:cNvSpPr/>
          <p:nvPr/>
        </p:nvSpPr>
        <p:spPr>
          <a:xfrm>
            <a:off x="1454207" y="1873520"/>
            <a:ext cx="104355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user_id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사용자의 아이디 변수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int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user_nixname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사용자의 닉네임 변수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  <a:endParaRPr lang="en-US" sz="1800" kern="1200" dirty="0" smtClean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dirty="0" smtClean="0">
                <a:latin typeface="휴먼옛체"/>
                <a:ea typeface="휴먼옛체"/>
              </a:rPr>
              <a:t>comment: </a:t>
            </a:r>
            <a:r>
              <a:rPr lang="ko-KR" altLang="en-US" dirty="0" smtClean="0">
                <a:latin typeface="휴먼옛체"/>
                <a:ea typeface="휴먼옛체"/>
              </a:rPr>
              <a:t>댓글 정보를 저장하는 변수</a:t>
            </a:r>
            <a:r>
              <a:rPr lang="en-US" dirty="0" smtClean="0">
                <a:latin typeface="휴먼옛체"/>
                <a:ea typeface="휴먼옛체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smtClean="0">
                <a:latin typeface="휴먼옛체"/>
                <a:ea typeface="휴먼옛체"/>
              </a:rPr>
              <a:t>comments: </a:t>
            </a:r>
            <a:r>
              <a:rPr lang="ko-KR" altLang="en-US" dirty="0" smtClean="0">
                <a:latin typeface="휴먼옛체"/>
                <a:ea typeface="휴먼옛체"/>
              </a:rPr>
              <a:t>댓글 의 댓글 정보를 저장하는 변수</a:t>
            </a:r>
            <a:r>
              <a:rPr lang="en-US" altLang="ko-KR" dirty="0" smtClean="0">
                <a:latin typeface="휴먼옛체"/>
                <a:ea typeface="휴먼옛체"/>
              </a:rPr>
              <a:t>(String)</a:t>
            </a:r>
            <a:endParaRPr lang="en-US" dirty="0" smtClean="0">
              <a:latin typeface="휴먼옛체"/>
              <a:ea typeface="휴먼옛체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good_button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좋아요 버튼의 동작을 인식하는 변수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smtClean="0">
                <a:latin typeface="휴먼옛체"/>
                <a:ea typeface="휴먼옛체"/>
              </a:rPr>
              <a:t>date: </a:t>
            </a:r>
            <a:r>
              <a:rPr lang="ko-KR" altLang="en-US" dirty="0" smtClean="0">
                <a:latin typeface="휴먼옛체"/>
                <a:ea typeface="휴먼옛체"/>
              </a:rPr>
              <a:t>등록 일시를 저장하는 변수 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</a:p>
        </p:txBody>
      </p:sp>
      <p:sp>
        <p:nvSpPr>
          <p:cNvPr id="74" name="slide3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3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3_shape73"/>
          <p:cNvSpPr/>
          <p:nvPr/>
        </p:nvSpPr>
        <p:spPr>
          <a:xfrm>
            <a:off x="1454205" y="4444703"/>
            <a:ext cx="10435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getInformation</a:t>
            </a:r>
            <a:r>
              <a:rPr lang="en-US" altLang="ko-KR" dirty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데이터베이스에서 댓글 정보를 가져오는 동작을 담당하는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(public)</a:t>
            </a:r>
          </a:p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pushDB</a:t>
            </a:r>
            <a:r>
              <a:rPr lang="en-US" altLang="ko-KR" dirty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새로 수정된 댓글 정보를 데이터베이스에 전송하는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en-US" altLang="ko-KR" dirty="0">
                <a:latin typeface="휴먼옛체"/>
                <a:ea typeface="휴먼옛체"/>
              </a:rPr>
              <a:t>public)</a:t>
            </a:r>
            <a:endParaRPr lang="en-US" altLang="ko-KR"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383" y="1800088"/>
            <a:ext cx="1533333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3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3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3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3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3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3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3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3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3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3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3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3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3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3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3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3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3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3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3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3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3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3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3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3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3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3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3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3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3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3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3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3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3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3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3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3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3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3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3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3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3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3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3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3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3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3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3_shape69"/>
          <p:cNvSpPr/>
          <p:nvPr/>
        </p:nvSpPr>
        <p:spPr>
          <a:xfrm>
            <a:off x="2888434" y="868020"/>
            <a:ext cx="66689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(Information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3_shape70"/>
          <p:cNvSpPr/>
          <p:nvPr/>
        </p:nvSpPr>
        <p:spPr>
          <a:xfrm>
            <a:off x="1454207" y="1873520"/>
            <a:ext cx="104355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info_id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검색 정보의 아이디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info_name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검색 정보의 이름</a:t>
            </a:r>
            <a:r>
              <a:rPr lang="en-US" dirty="0" smtClean="0">
                <a:latin typeface="휴먼옛체"/>
                <a:ea typeface="휴먼옛체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info_img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 정보의 이미지 변수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en-US" dirty="0" smtClean="0">
                <a:latin typeface="휴먼옛체"/>
                <a:ea typeface="휴먼옛체"/>
              </a:rPr>
              <a:t>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good_amount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좋아요 의 숫자를 나타내는 변수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int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category_id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카테고리 아이디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smtClean="0">
                <a:latin typeface="휴먼옛체"/>
                <a:ea typeface="휴먼옛체"/>
              </a:rPr>
              <a:t>keyword: </a:t>
            </a:r>
            <a:r>
              <a:rPr lang="ko-KR" altLang="en-US" dirty="0" smtClean="0">
                <a:latin typeface="휴먼옛체"/>
                <a:ea typeface="휴먼옛체"/>
              </a:rPr>
              <a:t>검색 정보의 관련 다른 정보 변수</a:t>
            </a:r>
            <a:r>
              <a:rPr lang="en-US" dirty="0" smtClean="0">
                <a:latin typeface="휴먼옛체"/>
                <a:ea typeface="휴먼옛체"/>
              </a:rPr>
              <a:t>(String [])</a:t>
            </a:r>
          </a:p>
          <a:p>
            <a:pPr marL="342900" indent="-342900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good_button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좋아요 </a:t>
            </a:r>
            <a:r>
              <a:rPr lang="ko-KR" altLang="en-US" dirty="0">
                <a:latin typeface="휴먼옛체"/>
                <a:ea typeface="휴먼옛체"/>
              </a:rPr>
              <a:t>버튼의 동작을 인식하는 변수</a:t>
            </a:r>
            <a:r>
              <a:rPr lang="en-US" altLang="ko-KR" dirty="0">
                <a:latin typeface="휴먼옛체"/>
                <a:ea typeface="휴먼옛체"/>
              </a:rPr>
              <a:t>(bool)</a:t>
            </a:r>
          </a:p>
        </p:txBody>
      </p:sp>
      <p:sp>
        <p:nvSpPr>
          <p:cNvPr id="74" name="slide3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3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3_shape73"/>
          <p:cNvSpPr/>
          <p:nvPr/>
        </p:nvSpPr>
        <p:spPr>
          <a:xfrm>
            <a:off x="1454205" y="4444703"/>
            <a:ext cx="10435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getInformation</a:t>
            </a:r>
            <a:r>
              <a:rPr lang="en-US" altLang="ko-KR" dirty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검색 정보 관련 모든 동작을 담당하는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(public)</a:t>
            </a:r>
          </a:p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pushGoodDB</a:t>
            </a:r>
            <a:r>
              <a:rPr lang="en-US" altLang="ko-KR" dirty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데이터베이스에 좋아요 정보를 전송하는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(public)</a:t>
            </a:r>
          </a:p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pullGoodDb</a:t>
            </a:r>
            <a:r>
              <a:rPr lang="en-US" altLang="ko-KR" dirty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좋아요 정보를 데이터베이스에서 가져오는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en-US" altLang="ko-KR" dirty="0">
                <a:latin typeface="휴먼옛체"/>
                <a:ea typeface="휴먼옛체"/>
              </a:rPr>
              <a:t>public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/>
                <a:ea typeface="휴먼옛체"/>
              </a:rPr>
              <a:t>pullInformation</a:t>
            </a:r>
            <a:r>
              <a:rPr lang="en-US" altLang="ko-KR" dirty="0" smtClean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검색 관련 정보를 데이터베이스에서 가져오는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(public)</a:t>
            </a:r>
            <a:endParaRPr lang="en-US" altLang="ko-KR"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467" y="1585127"/>
            <a:ext cx="1533333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3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3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3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3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3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3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3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3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3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3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3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3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3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3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3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3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3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3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3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3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3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3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3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3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3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3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3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3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3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3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3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3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3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3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3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3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3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3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3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3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3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3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3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3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3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3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3_shape69"/>
          <p:cNvSpPr/>
          <p:nvPr/>
        </p:nvSpPr>
        <p:spPr>
          <a:xfrm>
            <a:off x="2808243" y="883822"/>
            <a:ext cx="71799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(Category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3_shape70"/>
          <p:cNvSpPr/>
          <p:nvPr/>
        </p:nvSpPr>
        <p:spPr>
          <a:xfrm>
            <a:off x="1454207" y="1873520"/>
            <a:ext cx="10435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bigcategory_id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카테고리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ko-KR" altLang="en-US" dirty="0" smtClean="0">
                <a:latin typeface="휴먼옛체"/>
                <a:ea typeface="휴먼옛체"/>
              </a:rPr>
              <a:t>대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  <a:r>
              <a:rPr lang="ko-KR" altLang="en-US" dirty="0" smtClean="0">
                <a:latin typeface="휴먼옛체"/>
                <a:ea typeface="휴먼옛체"/>
              </a:rPr>
              <a:t>의 아이디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smallcategory_ids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카테고리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소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의 아이디 변수들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int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[])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smallcategory_id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카테고리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ko-KR" altLang="en-US" dirty="0" smtClean="0">
                <a:latin typeface="휴먼옛체"/>
                <a:ea typeface="휴먼옛체"/>
              </a:rPr>
              <a:t>소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  <a:r>
              <a:rPr lang="ko-KR" altLang="en-US" dirty="0" smtClean="0">
                <a:latin typeface="휴먼옛체"/>
                <a:ea typeface="휴먼옛체"/>
              </a:rPr>
              <a:t>의 아이디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slide3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3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3_shape73"/>
          <p:cNvSpPr/>
          <p:nvPr/>
        </p:nvSpPr>
        <p:spPr>
          <a:xfrm>
            <a:off x="1454205" y="4444703"/>
            <a:ext cx="10435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getDBSCdate</a:t>
            </a:r>
            <a:r>
              <a:rPr lang="en-US" altLang="ko-KR" dirty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데이터베이스에서 카테고리 정보를 가져오는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en-US" altLang="ko-KR" dirty="0">
                <a:latin typeface="휴먼옛체"/>
                <a:ea typeface="휴먼옛체"/>
              </a:rPr>
              <a:t>public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moveSearch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검색 정보를 검색페이지에 전송하는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  <a:endParaRPr lang="en-US" altLang="ko-KR"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145" y="3282563"/>
            <a:ext cx="1533333" cy="87619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288" y="1756254"/>
            <a:ext cx="2019048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3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3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3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3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3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3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3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3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3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3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3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3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3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3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3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3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3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3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3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3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3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3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3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3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3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3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3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3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3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3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3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3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3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3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3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3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3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3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3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3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3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3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3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3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3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3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3_shape69"/>
          <p:cNvSpPr/>
          <p:nvPr/>
        </p:nvSpPr>
        <p:spPr>
          <a:xfrm>
            <a:off x="2939253" y="860660"/>
            <a:ext cx="67017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en-US" altLang="ko-KR" sz="4000" dirty="0" err="1" smtClean="0">
                <a:latin typeface="휴먼옛체"/>
                <a:ea typeface="휴먼옛체"/>
              </a:rPr>
              <a:t>Regisration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3_shape70"/>
          <p:cNvSpPr/>
          <p:nvPr/>
        </p:nvSpPr>
        <p:spPr>
          <a:xfrm>
            <a:off x="1454207" y="1873520"/>
            <a:ext cx="10435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user_id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사용자의 아이디 값이 저장될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title: </a:t>
            </a:r>
            <a:r>
              <a:rPr lang="ko-KR" alt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검색어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등록 시 사용될 </a:t>
            </a:r>
            <a:r>
              <a:rPr lang="ko-KR" alt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검색어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제목 변수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smtClean="0">
                <a:latin typeface="휴먼옛체"/>
                <a:ea typeface="휴먼옛체"/>
              </a:rPr>
              <a:t>image: </a:t>
            </a:r>
            <a:r>
              <a:rPr lang="ko-KR" altLang="en-US" dirty="0" smtClean="0">
                <a:latin typeface="휴먼옛체"/>
                <a:ea typeface="휴먼옛체"/>
              </a:rPr>
              <a:t>검색어의 이미지 정보</a:t>
            </a:r>
            <a:r>
              <a:rPr lang="en-US" dirty="0" smtClean="0">
                <a:latin typeface="휴먼옛체"/>
                <a:ea typeface="휴먼옛체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bigcategory_id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카테고리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대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  <a:r>
              <a:rPr lang="ko-KR" altLang="en-US" dirty="0" smtClean="0">
                <a:latin typeface="휴먼옛체"/>
                <a:ea typeface="휴먼옛체"/>
              </a:rPr>
              <a:t>의 아이디 변수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int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smallcategori_id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카테고리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ko-KR" altLang="en-US" dirty="0" smtClean="0">
                <a:latin typeface="휴먼옛체"/>
                <a:ea typeface="휴먼옛체"/>
              </a:rPr>
              <a:t>소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  <a:r>
              <a:rPr lang="ko-KR" altLang="en-US" dirty="0" smtClean="0">
                <a:latin typeface="휴먼옛체"/>
                <a:ea typeface="휴먼옛체"/>
              </a:rPr>
              <a:t>의 아이디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slide3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3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3_shape73"/>
          <p:cNvSpPr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sendDeveloper</a:t>
            </a:r>
            <a:r>
              <a:rPr lang="en-US" altLang="ko-KR" dirty="0" smtClean="0">
                <a:latin typeface="휴먼옛체"/>
                <a:ea typeface="휴먼옛체"/>
              </a:rPr>
              <a:t>(): </a:t>
            </a:r>
            <a:r>
              <a:rPr lang="ko-KR" altLang="en-US" dirty="0" err="1" smtClean="0">
                <a:latin typeface="휴먼옛체"/>
                <a:ea typeface="휴먼옛체"/>
              </a:rPr>
              <a:t>검색어</a:t>
            </a:r>
            <a:r>
              <a:rPr lang="ko-KR" altLang="en-US" dirty="0" smtClean="0">
                <a:latin typeface="휴먼옛체"/>
                <a:ea typeface="휴먼옛체"/>
              </a:rPr>
              <a:t> 등록 요청 시 동작 될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en-US" altLang="ko-KR" dirty="0">
                <a:latin typeface="휴먼옛체"/>
                <a:ea typeface="휴먼옛체"/>
              </a:rPr>
              <a:t>public)</a:t>
            </a:r>
            <a:endParaRPr lang="en-US" altLang="ko-KR"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621" y="1806852"/>
            <a:ext cx="1542857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3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3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3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3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3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3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3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3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3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3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3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3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3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3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3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3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3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3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3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3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3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3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3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3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3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3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3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3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3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3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3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3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3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3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3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3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3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3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3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3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3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3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3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3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3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3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3_shape69"/>
          <p:cNvSpPr/>
          <p:nvPr/>
        </p:nvSpPr>
        <p:spPr>
          <a:xfrm>
            <a:off x="3786658" y="868020"/>
            <a:ext cx="57706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(Singup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3_shape70"/>
          <p:cNvSpPr/>
          <p:nvPr/>
        </p:nvSpPr>
        <p:spPr>
          <a:xfrm>
            <a:off x="1454207" y="1873520"/>
            <a:ext cx="104355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email_id_su: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회원가입시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passward_su: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회원가입시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nixname_su: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회원가입시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닉네임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email_url: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회원가입시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이메일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부분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(@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이후부분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잘라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저장한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(String)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completed: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회원정보가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완료될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나타내는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id_overlap: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nn_overlap: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닉네임의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atc(Agreement to Terms and Conditions):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이용약관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관련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체크사항을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나타내는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slide3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3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3_shape73"/>
          <p:cNvSpPr/>
          <p:nvPr/>
        </p:nvSpPr>
        <p:spPr>
          <a:xfrm>
            <a:off x="1454205" y="4444703"/>
            <a:ext cx="104355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ID_Overlap():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유효하지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않을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NN_Overlap():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닉네임이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유효하지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않을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Completed():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회원정보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완료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되었을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(public)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Send_Email():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회원가입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필요한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인증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절차를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이메일로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전송하는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(public)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ATC():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약관동의를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완료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했을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Send_DB():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회원정보를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데이터베이스로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전송해주는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</p:txBody>
      </p:sp>
      <p:pic>
        <p:nvPicPr>
          <p:cNvPr id="77" name="slide11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01578" y="935499"/>
            <a:ext cx="730368" cy="1823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1940</Words>
  <Application>Microsoft Office PowerPoint</Application>
  <PresentationFormat>사용자 지정</PresentationFormat>
  <Paragraphs>294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58</cp:revision>
  <dcterms:modified xsi:type="dcterms:W3CDTF">2021-06-24T08:35:09Z</dcterms:modified>
</cp:coreProperties>
</file>