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8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1AEC-97B6-4336-AC6D-A933BBF9A05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cj0369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9401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7805" y="150614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서비스약관</a:t>
            </a:r>
            <a:r>
              <a:rPr lang="ko-KR" altLang="en-US" sz="1200" dirty="0" smtClean="0"/>
              <a:t> 안내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1" y="21169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모랭</a:t>
            </a:r>
            <a:r>
              <a:rPr lang="ko-KR" altLang="en-US" sz="1200" dirty="0" smtClean="0"/>
              <a:t> 이용약관 동의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8085" y="2587409"/>
            <a:ext cx="255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수집 및 이용 동의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4465" y="305788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제공 동의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333873" y="2116935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3873" y="2587408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3873" y="3057881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789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53" y="5287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비동의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03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(1)(</a:t>
            </a:r>
            <a:r>
              <a:rPr lang="ko-KR" altLang="en-US" dirty="0" err="1" smtClean="0"/>
              <a:t>프로필수정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404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31374" y="1175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53890" y="1651362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15410" y="3757652"/>
            <a:ext cx="66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617" y="2738573"/>
            <a:ext cx="7007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사진찾기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652" y="447751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359" y="4477518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1518" y="2747735"/>
            <a:ext cx="44650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8026" y="37576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2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8983" y="3757651"/>
            <a:ext cx="9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4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8301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1573" y="211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3936" y="2829749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1263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70735" y="203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44900" y="282975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회원탈퇴 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비밀번호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5958" y="14555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현재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6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4125" y="1215777"/>
            <a:ext cx="7392263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82188" y="1277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2188" y="1646732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전에 반드시 유의 사항을 확인하고 진행해 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88" y="255589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개인정보 및 서비스 이용 기록 삭제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5353" y="292647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개인정보 및 개인화 서비스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이용기록이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모두 삭제 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삭제된 데이터는 복구되자 않습니다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필요한 데이터는 미리 백업 해 주시기 바랍니다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4675" y="3578636"/>
            <a:ext cx="238125" cy="2583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44050" y="3576251"/>
            <a:ext cx="417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시 유의사항을 확인하였으며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모두 동의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3423" y="4287709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3824" y="4287709"/>
            <a:ext cx="1383002" cy="5115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비동의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9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6790" y="1463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탈퇴하기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0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33775" y="1150464"/>
            <a:ext cx="5763488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548935" y="203061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탈퇴 완료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98080" y="2622256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그 동안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모랭에서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제공하는 서비스를 이용해 주셔서 감사합니다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앞으로 보다 더 나은 서비스 제공할 수 있도록 최선을 다하겠습니다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69220" y="3866864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9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5" y="-64825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0975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5293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14749" y="1464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기본정보 입력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2963" y="2091811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961" y="2566232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입력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2961" y="3040653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7067" y="5287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569" y="527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8803" y="605753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 </a:t>
            </a:r>
            <a:r>
              <a:rPr lang="ko-KR" altLang="en-US" sz="1000" dirty="0" err="1" smtClean="0"/>
              <a:t>회원이신가요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4368" y="6057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로그인하러가기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2960" y="3496507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59916" y="6303751"/>
            <a:ext cx="847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6195" y="150888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이메일 전송 안내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3873" y="2129167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pcj0369@naver.com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인증 메일이 발송되었습니다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846" y="5051723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메일을 받지 못하셨나요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233860" y="3625789"/>
            <a:ext cx="3724275" cy="604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메일 확인하러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1990" y="50517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다시 보내기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45046" y="5297943"/>
            <a:ext cx="7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30266" y="145732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어떤 </a:t>
            </a:r>
            <a:r>
              <a:rPr lang="ko-KR" altLang="en-US" smtClean="0"/>
              <a:t>정보를 찾으세요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1362" y="20421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380770" y="204210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61362" y="25653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65294" y="30885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64685" y="36033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380770" y="255686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80770" y="309970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80770" y="359214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7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저희와 함께해요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4704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3012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14910" y="2578294"/>
            <a:ext cx="0" cy="1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8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9706" y="31142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9706" y="3391233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898" y="2043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8898" y="2413302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찾고자 하는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모랭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이메일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입력해 주시면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해당 메일 주소로 비밀번호 재설정 링크를 보내 드릴께요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2577" y="3703656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20613" y="43271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하러가기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15000" y="4573378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6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226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7625" y="3825627"/>
            <a:ext cx="3488081" cy="860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20897" y="11930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876360" y="1604956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57097" y="3868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66622" y="4219925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 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2144" y="4219924"/>
            <a:ext cx="1475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pcj0369@naver.com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70787" y="1544761"/>
            <a:ext cx="56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11517" y="154476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0801" y="2874512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370</Words>
  <Application>Microsoft Office PowerPoint</Application>
  <PresentationFormat>와이드스크린</PresentationFormat>
  <Paragraphs>136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22</cp:revision>
  <dcterms:created xsi:type="dcterms:W3CDTF">2021-05-31T11:45:03Z</dcterms:created>
  <dcterms:modified xsi:type="dcterms:W3CDTF">2021-05-31T14:28:33Z</dcterms:modified>
</cp:coreProperties>
</file>