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53" y="5287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33775" y="1150464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48935" y="20306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98080" y="2622256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69220" y="3866864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30684" y="1803861"/>
            <a:ext cx="5611091" cy="410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3491" y="1803862"/>
            <a:ext cx="1853738" cy="410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1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50941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대</a:t>
            </a:r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문의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5467" y="1803859"/>
            <a:ext cx="1853738" cy="410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66706" y="1803859"/>
            <a:ext cx="5611091" cy="410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2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85258" y="1213658"/>
            <a:ext cx="6932814" cy="446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376362"/>
            <a:ext cx="52101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8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1637" y="1047403"/>
            <a:ext cx="6932814" cy="446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검색어를</a:t>
            </a:r>
            <a:r>
              <a:rPr lang="ko-KR" altLang="en-US" dirty="0" smtClean="0">
                <a:solidFill>
                  <a:schemeClr val="tx1"/>
                </a:solidFill>
              </a:rPr>
              <a:t> 묻는다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검색어의 카테고리 분류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관련 자료나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등록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95611" y="11887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등록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4515" y="36555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슈퍼스타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5611" y="2992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관련이미지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-64825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30266" y="145732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정보를 찾으세요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1362" y="20421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380770" y="204210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61362" y="25653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5294" y="30885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64685" y="36033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380770" y="255686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80770" y="309970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80770" y="359214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0770" y="41265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431</Words>
  <Application>Microsoft Office PowerPoint</Application>
  <PresentationFormat>와이드스크린</PresentationFormat>
  <Paragraphs>166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27</cp:revision>
  <dcterms:created xsi:type="dcterms:W3CDTF">2021-05-31T11:45:03Z</dcterms:created>
  <dcterms:modified xsi:type="dcterms:W3CDTF">2021-06-01T08:38:53Z</dcterms:modified>
</cp:coreProperties>
</file>