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2429" y="1251047"/>
            <a:ext cx="574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클래스다이어그램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861838" y="4917873"/>
            <a:ext cx="263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작성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A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조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285082" y="6052123"/>
            <a:ext cx="572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팀원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강전석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김동연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김동호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김정명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신치수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,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박창주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9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Mypage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change_nixname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닉네임 변경 시 입력되는 닉네임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change_passward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비밀변호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변경 시 입력되는 비밀번호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nn_overlap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닉네임의 유효성을 확인 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bool)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changed_passwaed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비밀번호의 유효성을 확인 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change_profile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프로필 사진을 변경 할 때 저장되는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(bool)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Change_NN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(User user):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닉네임의 유효성을 확인할 때 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Change_PS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(User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user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비밀번호의 유효성을 확인할 때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Completed(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User user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개인정보 변경이 완료되어 데이터베이스 내용을 수정하는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Delete_profile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(User user):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프로필을 수정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할때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99" y="1124955"/>
            <a:ext cx="1533333" cy="334285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147667" y="3782012"/>
            <a:ext cx="67299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10084744" y="2796383"/>
            <a:ext cx="67299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10179050" y="3055476"/>
            <a:ext cx="67299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514850" y="984078"/>
            <a:ext cx="355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 연결도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39" y="1765516"/>
            <a:ext cx="1533333" cy="38285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10" y="1818324"/>
            <a:ext cx="1533333" cy="11047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8" y="1808426"/>
            <a:ext cx="1533333" cy="13523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99" y="1876217"/>
            <a:ext cx="1533333" cy="18476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931" y="3675803"/>
            <a:ext cx="1628571" cy="8666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761" y="3939711"/>
            <a:ext cx="1533333" cy="16285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2212" y="1216130"/>
            <a:ext cx="1628571" cy="18476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3321" y="3092988"/>
            <a:ext cx="1533333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88740" y="957900"/>
            <a:ext cx="1402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Login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27" y="1622425"/>
            <a:ext cx="5315709" cy="4631458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7158935" y="3029857"/>
            <a:ext cx="4755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구성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회원가입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 찾기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로그인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유저상태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신고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고객센터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회원탈퇴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마이페이지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순으로 구성 하였다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자세한 내용은 뒤에 추가적으로 설명 예정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62870" y="1968948"/>
            <a:ext cx="475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좌측의 다이어그램은 로그인 페이지의 클래스 다이어그램이다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7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514850" y="984078"/>
            <a:ext cx="355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 연결도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39" y="1765516"/>
            <a:ext cx="1533333" cy="38285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10" y="1818324"/>
            <a:ext cx="1533333" cy="11047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8" y="1808426"/>
            <a:ext cx="1533333" cy="13523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99" y="1876217"/>
            <a:ext cx="1533333" cy="18476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931" y="3675803"/>
            <a:ext cx="1628571" cy="8666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761" y="3939711"/>
            <a:ext cx="1533333" cy="16285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2212" y="1216130"/>
            <a:ext cx="1628571" cy="18476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3321" y="3092988"/>
            <a:ext cx="1533333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7750" y="979557"/>
            <a:ext cx="128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목차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77865" y="1971849"/>
            <a:ext cx="4491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endParaRPr lang="en-US" altLang="ko-KR" sz="36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INDEX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LOGIN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SEARCH</a:t>
            </a:r>
          </a:p>
          <a:p>
            <a:pPr marL="342900" indent="-342900">
              <a:buAutoNum type="arabicPeriod"/>
            </a:pPr>
            <a:r>
              <a:rPr lang="ko-KR" altLang="en-US" sz="36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부분설명</a:t>
            </a:r>
            <a:endParaRPr lang="ko-KR" altLang="en-US" sz="36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Singup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e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mail_id_su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회원가입시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아이디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p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assward_su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회원가입시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비밀번호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String)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n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ixname_su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회원가입시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닉네임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String)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e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mail_url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회원가입시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입력한 아이디의 이메일 부분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(@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이후부분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을 잘라 저장한 변수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(String)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c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ompleted: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회원정보가 입력이 완료될 시 를 나타내는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i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d_overlap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아이디의 유효성을 확인 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n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n_overlap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닉네임의 유효성을 확인 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a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tc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(Agreement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to Terms and Conditions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이용약관 동의 관련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체크사항을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나타내는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ID_Overlap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아이디가 유효하지 않을 시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NN_Overlap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닉네임이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유효하지 않을 시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public)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Completed():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회원정보 입력이 완료 되었을 시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(public)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Send_Email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회원가입 시 필요한 인증 절차를 이메일로 전송하는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ATC():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약관동의를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완료 했을 시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Send_DB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회원정보를 데이터베이스로 전송해주는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</p:spTree>
    <p:extLst>
      <p:ext uri="{BB962C8B-B14F-4D97-AF65-F5344CB8AC3E}">
        <p14:creationId xmlns:p14="http://schemas.microsoft.com/office/powerpoint/2010/main" val="1084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4220" y="868020"/>
            <a:ext cx="5331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(Login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email_id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로그인 시 입력 될 아이디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passward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로그인 시 입력 될 비밀번호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matching: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로그인 시 입력 값의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유효성을 확인해주는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Login():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로그인 진행 간 동작을 담당하는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378" y="1049832"/>
            <a:ext cx="1533333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4562" y="818289"/>
            <a:ext cx="722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PasswardFind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email_id_fd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비밀번호를 찾을 때 입력 될 아이디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matching: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비밀번호를 찾을 때 입력 값의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유효성을 확인해주는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Find():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 찾기 진행 간 동작을 담당하는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251" y="1583065"/>
            <a:ext cx="1533333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3012" y="862057"/>
            <a:ext cx="659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(Declaration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reason for report: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신고 사유 리스트 체크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(bool)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Find(User user):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신고하기의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동작을 담당하는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631" y="2932268"/>
            <a:ext cx="1628571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7697" y="833106"/>
            <a:ext cx="570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(User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u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ser_id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유저가 로그인 시 유지되는 유저 아이디 정보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int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user_email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 유저가 로그인 시 유지되는 유저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이메일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정보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passward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유저가 로그인 시 유지되는 유저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정보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user_nixname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유저가 로그인 시 유지되는 유저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닉네임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정보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profile: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유저가 로그인 시 유지되는 유저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사진 정보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User():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유저의 정보를 저장 혹은 동작에 사용되는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0" y="1831593"/>
            <a:ext cx="1533333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Service_Center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inquiry_title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문의사항의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제목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inquiry_type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문의사항의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종류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정보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int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inquiries: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문의사항의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내용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registration_type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등록유형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int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Inquiry(User user):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건의사항의 동작을 담당하는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12" y="2001944"/>
            <a:ext cx="1533333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169" name="자유형 168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>
                <a:gd name="connsiteX0" fmla="*/ 895350 w 1019175"/>
                <a:gd name="connsiteY0" fmla="*/ 1171575 h 1171575"/>
                <a:gd name="connsiteX1" fmla="*/ 0 w 1019175"/>
                <a:gd name="connsiteY1" fmla="*/ 676275 h 1171575"/>
                <a:gd name="connsiteX2" fmla="*/ 9525 w 1019175"/>
                <a:gd name="connsiteY2" fmla="*/ 9525 h 1171575"/>
                <a:gd name="connsiteX3" fmla="*/ 1019175 w 1019175"/>
                <a:gd name="connsiteY3" fmla="*/ 0 h 1171575"/>
                <a:gd name="connsiteX4" fmla="*/ 895350 w 1019175"/>
                <a:gd name="connsiteY4" fmla="*/ 1171575 h 1171575"/>
                <a:gd name="connsiteX0" fmla="*/ 885825 w 1009650"/>
                <a:gd name="connsiteY0" fmla="*/ 1171575 h 1171575"/>
                <a:gd name="connsiteX1" fmla="*/ 0 w 1009650"/>
                <a:gd name="connsiteY1" fmla="*/ 676275 h 1171575"/>
                <a:gd name="connsiteX2" fmla="*/ 0 w 1009650"/>
                <a:gd name="connsiteY2" fmla="*/ 9525 h 1171575"/>
                <a:gd name="connsiteX3" fmla="*/ 1009650 w 1009650"/>
                <a:gd name="connsiteY3" fmla="*/ 0 h 1171575"/>
                <a:gd name="connsiteX4" fmla="*/ 885825 w 10096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5400000" flipV="1">
              <a:off x="3160453" y="-2154707"/>
              <a:ext cx="6286704" cy="11445557"/>
              <a:chOff x="2660434" y="-2646738"/>
              <a:chExt cx="6576640" cy="11973416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2660434" y="-2646738"/>
                <a:ext cx="6410993" cy="11944753"/>
              </a:xfrm>
              <a:custGeom>
                <a:avLst/>
                <a:gdLst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0114 h 11800114"/>
                  <a:gd name="connsiteX1" fmla="*/ 0 w 6560458"/>
                  <a:gd name="connsiteY1" fmla="*/ 11321143 h 11800114"/>
                  <a:gd name="connsiteX2" fmla="*/ 304800 w 6560458"/>
                  <a:gd name="connsiteY2" fmla="*/ 0 h 11800114"/>
                  <a:gd name="connsiteX3" fmla="*/ 6066972 w 6560458"/>
                  <a:gd name="connsiteY3" fmla="*/ 43543 h 11800114"/>
                  <a:gd name="connsiteX4" fmla="*/ 6560458 w 6560458"/>
                  <a:gd name="connsiteY4" fmla="*/ 333829 h 11800114"/>
                  <a:gd name="connsiteX5" fmla="*/ 537029 w 6560458"/>
                  <a:gd name="connsiteY5" fmla="*/ 11800114 h 11800114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537029 w 6560458"/>
                  <a:gd name="connsiteY0" fmla="*/ 11805253 h 11805253"/>
                  <a:gd name="connsiteX1" fmla="*/ 0 w 6560458"/>
                  <a:gd name="connsiteY1" fmla="*/ 11326282 h 11805253"/>
                  <a:gd name="connsiteX2" fmla="*/ 304800 w 6560458"/>
                  <a:gd name="connsiteY2" fmla="*/ 5139 h 11805253"/>
                  <a:gd name="connsiteX3" fmla="*/ 6066972 w 6560458"/>
                  <a:gd name="connsiteY3" fmla="*/ 48682 h 11805253"/>
                  <a:gd name="connsiteX4" fmla="*/ 6560458 w 6560458"/>
                  <a:gd name="connsiteY4" fmla="*/ 338968 h 11805253"/>
                  <a:gd name="connsiteX5" fmla="*/ 537029 w 6560458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805253 h 11805253"/>
                  <a:gd name="connsiteX1" fmla="*/ 0 w 6401029"/>
                  <a:gd name="connsiteY1" fmla="*/ 11455818 h 11805253"/>
                  <a:gd name="connsiteX2" fmla="*/ 145371 w 6401029"/>
                  <a:gd name="connsiteY2" fmla="*/ 5139 h 11805253"/>
                  <a:gd name="connsiteX3" fmla="*/ 5907543 w 6401029"/>
                  <a:gd name="connsiteY3" fmla="*/ 48682 h 11805253"/>
                  <a:gd name="connsiteX4" fmla="*/ 6401029 w 6401029"/>
                  <a:gd name="connsiteY4" fmla="*/ 338968 h 11805253"/>
                  <a:gd name="connsiteX5" fmla="*/ 377600 w 6401029"/>
                  <a:gd name="connsiteY5" fmla="*/ 11805253 h 11805253"/>
                  <a:gd name="connsiteX0" fmla="*/ 377600 w 6401029"/>
                  <a:gd name="connsiteY0" fmla="*/ 11944753 h 11944753"/>
                  <a:gd name="connsiteX1" fmla="*/ 0 w 6401029"/>
                  <a:gd name="connsiteY1" fmla="*/ 11455818 h 11944753"/>
                  <a:gd name="connsiteX2" fmla="*/ 145371 w 6401029"/>
                  <a:gd name="connsiteY2" fmla="*/ 5139 h 11944753"/>
                  <a:gd name="connsiteX3" fmla="*/ 5907543 w 6401029"/>
                  <a:gd name="connsiteY3" fmla="*/ 48682 h 11944753"/>
                  <a:gd name="connsiteX4" fmla="*/ 6401029 w 6401029"/>
                  <a:gd name="connsiteY4" fmla="*/ 338968 h 11944753"/>
                  <a:gd name="connsiteX5" fmla="*/ 377600 w 6401029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  <a:gd name="connsiteX0" fmla="*/ 387564 w 6410993"/>
                  <a:gd name="connsiteY0" fmla="*/ 11944753 h 11944753"/>
                  <a:gd name="connsiteX1" fmla="*/ 0 w 6410993"/>
                  <a:gd name="connsiteY1" fmla="*/ 11645139 h 11944753"/>
                  <a:gd name="connsiteX2" fmla="*/ 155335 w 6410993"/>
                  <a:gd name="connsiteY2" fmla="*/ 5139 h 11944753"/>
                  <a:gd name="connsiteX3" fmla="*/ 5917507 w 6410993"/>
                  <a:gd name="connsiteY3" fmla="*/ 48682 h 11944753"/>
                  <a:gd name="connsiteX4" fmla="*/ 6410993 w 6410993"/>
                  <a:gd name="connsiteY4" fmla="*/ 338968 h 11944753"/>
                  <a:gd name="connsiteX5" fmla="*/ 387564 w 6410993"/>
                  <a:gd name="connsiteY5" fmla="*/ 11944753 h 1194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0993" h="11944753">
                    <a:moveTo>
                      <a:pt x="387564" y="11944753"/>
                    </a:moveTo>
                    <a:cubicBezTo>
                      <a:pt x="208554" y="11785096"/>
                      <a:pt x="278653" y="11834688"/>
                      <a:pt x="0" y="11645139"/>
                    </a:cubicBezTo>
                    <a:cubicBezTo>
                      <a:pt x="181314" y="8509140"/>
                      <a:pt x="203203" y="4476355"/>
                      <a:pt x="155335" y="5139"/>
                    </a:cubicBezTo>
                    <a:cubicBezTo>
                      <a:pt x="2076059" y="-28176"/>
                      <a:pt x="3996783" y="113882"/>
                      <a:pt x="5917507" y="48682"/>
                    </a:cubicBezTo>
                    <a:lnTo>
                      <a:pt x="6410993" y="338968"/>
                    </a:lnTo>
                    <a:lnTo>
                      <a:pt x="387564" y="11944753"/>
                    </a:lnTo>
                    <a:close/>
                  </a:path>
                </a:pathLst>
              </a:custGeom>
              <a:solidFill>
                <a:srgbClr val="D9B0B6"/>
              </a:solidFill>
              <a:ln w="25400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5400000">
                <a:off x="330850" y="420453"/>
                <a:ext cx="11628844" cy="6183605"/>
              </a:xfrm>
              <a:custGeom>
                <a:avLst/>
                <a:gdLst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0 h 5738960"/>
                  <a:gd name="connsiteX1" fmla="*/ 10965830 w 10965830"/>
                  <a:gd name="connsiteY1" fmla="*/ 0 h 5738960"/>
                  <a:gd name="connsiteX2" fmla="*/ 10965830 w 10965830"/>
                  <a:gd name="connsiteY2" fmla="*/ 5738960 h 5738960"/>
                  <a:gd name="connsiteX3" fmla="*/ 0 w 10965830"/>
                  <a:gd name="connsiteY3" fmla="*/ 5738960 h 5738960"/>
                  <a:gd name="connsiteX4" fmla="*/ 0 w 10965830"/>
                  <a:gd name="connsiteY4" fmla="*/ 0 h 5738960"/>
                  <a:gd name="connsiteX0" fmla="*/ 0 w 10965830"/>
                  <a:gd name="connsiteY0" fmla="*/ 84666 h 5823626"/>
                  <a:gd name="connsiteX1" fmla="*/ 10965830 w 10965830"/>
                  <a:gd name="connsiteY1" fmla="*/ 84666 h 5823626"/>
                  <a:gd name="connsiteX2" fmla="*/ 10965830 w 10965830"/>
                  <a:gd name="connsiteY2" fmla="*/ 5823626 h 5823626"/>
                  <a:gd name="connsiteX3" fmla="*/ 0 w 10965830"/>
                  <a:gd name="connsiteY3" fmla="*/ 5823626 h 5823626"/>
                  <a:gd name="connsiteX4" fmla="*/ 0 w 10965830"/>
                  <a:gd name="connsiteY4" fmla="*/ 84666 h 5823626"/>
                  <a:gd name="connsiteX0" fmla="*/ 0 w 10965830"/>
                  <a:gd name="connsiteY0" fmla="*/ 116033 h 5854993"/>
                  <a:gd name="connsiteX1" fmla="*/ 10965830 w 10965830"/>
                  <a:gd name="connsiteY1" fmla="*/ 116033 h 5854993"/>
                  <a:gd name="connsiteX2" fmla="*/ 10965830 w 10965830"/>
                  <a:gd name="connsiteY2" fmla="*/ 5854993 h 5854993"/>
                  <a:gd name="connsiteX3" fmla="*/ 0 w 10965830"/>
                  <a:gd name="connsiteY3" fmla="*/ 5854993 h 5854993"/>
                  <a:gd name="connsiteX4" fmla="*/ 0 w 10965830"/>
                  <a:gd name="connsiteY4" fmla="*/ 116033 h 5854993"/>
                  <a:gd name="connsiteX0" fmla="*/ 0 w 11101296"/>
                  <a:gd name="connsiteY0" fmla="*/ 116033 h 5854993"/>
                  <a:gd name="connsiteX1" fmla="*/ 10965830 w 11101296"/>
                  <a:gd name="connsiteY1" fmla="*/ 116033 h 5854993"/>
                  <a:gd name="connsiteX2" fmla="*/ 10965830 w 11101296"/>
                  <a:gd name="connsiteY2" fmla="*/ 5854993 h 5854993"/>
                  <a:gd name="connsiteX3" fmla="*/ 0 w 11101296"/>
                  <a:gd name="connsiteY3" fmla="*/ 5854993 h 5854993"/>
                  <a:gd name="connsiteX4" fmla="*/ 0 w 11101296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1067638"/>
                  <a:gd name="connsiteY0" fmla="*/ 116033 h 5854993"/>
                  <a:gd name="connsiteX1" fmla="*/ 10965830 w 11067638"/>
                  <a:gd name="connsiteY1" fmla="*/ 116033 h 5854993"/>
                  <a:gd name="connsiteX2" fmla="*/ 10965830 w 11067638"/>
                  <a:gd name="connsiteY2" fmla="*/ 5854993 h 5854993"/>
                  <a:gd name="connsiteX3" fmla="*/ 0 w 11067638"/>
                  <a:gd name="connsiteY3" fmla="*/ 5854993 h 5854993"/>
                  <a:gd name="connsiteX4" fmla="*/ 0 w 11067638"/>
                  <a:gd name="connsiteY4" fmla="*/ 116033 h 5854993"/>
                  <a:gd name="connsiteX0" fmla="*/ 0 w 10982826"/>
                  <a:gd name="connsiteY0" fmla="*/ 116033 h 5854993"/>
                  <a:gd name="connsiteX1" fmla="*/ 10965830 w 10982826"/>
                  <a:gd name="connsiteY1" fmla="*/ 116033 h 5854993"/>
                  <a:gd name="connsiteX2" fmla="*/ 10965830 w 10982826"/>
                  <a:gd name="connsiteY2" fmla="*/ 5854993 h 5854993"/>
                  <a:gd name="connsiteX3" fmla="*/ 0 w 10982826"/>
                  <a:gd name="connsiteY3" fmla="*/ 5854993 h 5854993"/>
                  <a:gd name="connsiteX4" fmla="*/ 0 w 10982826"/>
                  <a:gd name="connsiteY4" fmla="*/ 116033 h 5854993"/>
                  <a:gd name="connsiteX0" fmla="*/ 0 w 11111144"/>
                  <a:gd name="connsiteY0" fmla="*/ 152987 h 5891947"/>
                  <a:gd name="connsiteX1" fmla="*/ 11099180 w 11111144"/>
                  <a:gd name="connsiteY1" fmla="*/ 95837 h 5891947"/>
                  <a:gd name="connsiteX2" fmla="*/ 10965830 w 11111144"/>
                  <a:gd name="connsiteY2" fmla="*/ 5891947 h 5891947"/>
                  <a:gd name="connsiteX3" fmla="*/ 0 w 11111144"/>
                  <a:gd name="connsiteY3" fmla="*/ 5891947 h 5891947"/>
                  <a:gd name="connsiteX4" fmla="*/ 0 w 11111144"/>
                  <a:gd name="connsiteY4" fmla="*/ 152987 h 5891947"/>
                  <a:gd name="connsiteX0" fmla="*/ 0 w 11116176"/>
                  <a:gd name="connsiteY0" fmla="*/ 152987 h 5910997"/>
                  <a:gd name="connsiteX1" fmla="*/ 11099180 w 11116176"/>
                  <a:gd name="connsiteY1" fmla="*/ 95837 h 5910997"/>
                  <a:gd name="connsiteX2" fmla="*/ 11099180 w 11116176"/>
                  <a:gd name="connsiteY2" fmla="*/ 5910997 h 5910997"/>
                  <a:gd name="connsiteX3" fmla="*/ 0 w 11116176"/>
                  <a:gd name="connsiteY3" fmla="*/ 5891947 h 5910997"/>
                  <a:gd name="connsiteX4" fmla="*/ 0 w 11116176"/>
                  <a:gd name="connsiteY4" fmla="*/ 152987 h 591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6176" h="5910997">
                    <a:moveTo>
                      <a:pt x="0" y="152987"/>
                    </a:moveTo>
                    <a:cubicBezTo>
                      <a:pt x="3741002" y="38687"/>
                      <a:pt x="7186728" y="-94663"/>
                      <a:pt x="11099180" y="95837"/>
                    </a:cubicBezTo>
                    <a:cubicBezTo>
                      <a:pt x="11184905" y="2085024"/>
                      <a:pt x="10908680" y="2912159"/>
                      <a:pt x="11099180" y="5910997"/>
                    </a:cubicBezTo>
                    <a:cubicBezTo>
                      <a:pt x="9444153" y="5758597"/>
                      <a:pt x="4083902" y="5806222"/>
                      <a:pt x="0" y="5891947"/>
                    </a:cubicBezTo>
                    <a:lnTo>
                      <a:pt x="0" y="1529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47001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1025" y="571500"/>
              <a:ext cx="10772775" cy="5716905"/>
              <a:chOff x="581025" y="600075"/>
              <a:chExt cx="10772775" cy="5716905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581025" y="600075"/>
                <a:ext cx="314520" cy="228261"/>
              </a:xfrm>
              <a:custGeom>
                <a:avLst/>
                <a:gdLst>
                  <a:gd name="connsiteX0" fmla="*/ 304800 w 304800"/>
                  <a:gd name="connsiteY0" fmla="*/ 200025 h 200025"/>
                  <a:gd name="connsiteX1" fmla="*/ 0 w 304800"/>
                  <a:gd name="connsiteY1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00025">
                    <a:moveTo>
                      <a:pt x="304800" y="200025"/>
                    </a:move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742950" y="704850"/>
                <a:ext cx="542925" cy="657225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24775" y="77596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84321" y="666392"/>
                <a:ext cx="311904" cy="377568"/>
              </a:xfrm>
              <a:custGeom>
                <a:avLst/>
                <a:gdLst>
                  <a:gd name="connsiteX0" fmla="*/ 542925 w 542925"/>
                  <a:gd name="connsiteY0" fmla="*/ 0 h 657225"/>
                  <a:gd name="connsiteX1" fmla="*/ 0 w 542925"/>
                  <a:gd name="connsiteY1" fmla="*/ 9525 h 657225"/>
                  <a:gd name="connsiteX2" fmla="*/ 9525 w 542925"/>
                  <a:gd name="connsiteY2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657225">
                    <a:moveTo>
                      <a:pt x="542925" y="0"/>
                    </a:moveTo>
                    <a:lnTo>
                      <a:pt x="0" y="9525"/>
                    </a:lnTo>
                    <a:lnTo>
                      <a:pt x="9525" y="657225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736600" y="1651000"/>
                <a:ext cx="43281" cy="4330700"/>
              </a:xfrm>
              <a:custGeom>
                <a:avLst/>
                <a:gdLst>
                  <a:gd name="connsiteX0" fmla="*/ 12700 w 13922"/>
                  <a:gd name="connsiteY0" fmla="*/ 0 h 4330700"/>
                  <a:gd name="connsiteX1" fmla="*/ 12700 w 13922"/>
                  <a:gd name="connsiteY1" fmla="*/ 2273300 h 4330700"/>
                  <a:gd name="connsiteX2" fmla="*/ 0 w 13922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  <a:gd name="connsiteX0" fmla="*/ 12700 w 43281"/>
                  <a:gd name="connsiteY0" fmla="*/ 0 h 4330700"/>
                  <a:gd name="connsiteX1" fmla="*/ 43180 w 43281"/>
                  <a:gd name="connsiteY1" fmla="*/ 2425700 h 4330700"/>
                  <a:gd name="connsiteX2" fmla="*/ 0 w 43281"/>
                  <a:gd name="connsiteY2" fmla="*/ 4330700 h 433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81" h="4330700">
                    <a:moveTo>
                      <a:pt x="12700" y="0"/>
                    </a:moveTo>
                    <a:cubicBezTo>
                      <a:pt x="13758" y="775758"/>
                      <a:pt x="45297" y="1703917"/>
                      <a:pt x="43180" y="2425700"/>
                    </a:cubicBezTo>
                    <a:cubicBezTo>
                      <a:pt x="41063" y="3147483"/>
                      <a:pt x="28151" y="3685751"/>
                      <a:pt x="0" y="43307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>
              <a:xfrm>
                <a:off x="1701800" y="733425"/>
                <a:ext cx="5461000" cy="25400"/>
              </a:xfrm>
              <a:custGeom>
                <a:avLst/>
                <a:gdLst>
                  <a:gd name="connsiteX0" fmla="*/ 0 w 5461000"/>
                  <a:gd name="connsiteY0" fmla="*/ 12700 h 25400"/>
                  <a:gd name="connsiteX1" fmla="*/ 2857500 w 5461000"/>
                  <a:gd name="connsiteY1" fmla="*/ 25400 h 25400"/>
                  <a:gd name="connsiteX2" fmla="*/ 5461000 w 5461000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1000" h="25400">
                    <a:moveTo>
                      <a:pt x="0" y="12700"/>
                    </a:moveTo>
                    <a:lnTo>
                      <a:pt x="2857500" y="25400"/>
                    </a:lnTo>
                    <a:lnTo>
                      <a:pt x="54610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7645400" y="749300"/>
                <a:ext cx="3390900" cy="38100"/>
              </a:xfrm>
              <a:custGeom>
                <a:avLst/>
                <a:gdLst>
                  <a:gd name="connsiteX0" fmla="*/ 0 w 3390900"/>
                  <a:gd name="connsiteY0" fmla="*/ 38100 h 38100"/>
                  <a:gd name="connsiteX1" fmla="*/ 1955800 w 3390900"/>
                  <a:gd name="connsiteY1" fmla="*/ 25400 h 38100"/>
                  <a:gd name="connsiteX2" fmla="*/ 3390900 w 3390900"/>
                  <a:gd name="connsiteY2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90900" h="38100">
                    <a:moveTo>
                      <a:pt x="0" y="38100"/>
                    </a:moveTo>
                    <a:lnTo>
                      <a:pt x="1955800" y="25400"/>
                    </a:lnTo>
                    <a:lnTo>
                      <a:pt x="3390900" y="0"/>
                    </a:ln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9004300" y="628650"/>
                <a:ext cx="2349500" cy="52856"/>
              </a:xfrm>
              <a:custGeom>
                <a:avLst/>
                <a:gdLst>
                  <a:gd name="connsiteX0" fmla="*/ 0 w 2349500"/>
                  <a:gd name="connsiteY0" fmla="*/ 38100 h 52856"/>
                  <a:gd name="connsiteX1" fmla="*/ 1130300 w 2349500"/>
                  <a:gd name="connsiteY1" fmla="*/ 50800 h 52856"/>
                  <a:gd name="connsiteX2" fmla="*/ 2349500 w 2349500"/>
                  <a:gd name="connsiteY2" fmla="*/ 0 h 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9500" h="52856">
                    <a:moveTo>
                      <a:pt x="0" y="38100"/>
                    </a:moveTo>
                    <a:cubicBezTo>
                      <a:pt x="369358" y="47625"/>
                      <a:pt x="738717" y="57150"/>
                      <a:pt x="1130300" y="50800"/>
                    </a:cubicBezTo>
                    <a:cubicBezTo>
                      <a:pt x="1521883" y="44450"/>
                      <a:pt x="1935691" y="22225"/>
                      <a:pt x="2349500" y="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47700" y="2679700"/>
                <a:ext cx="50800" cy="1333500"/>
              </a:xfrm>
              <a:custGeom>
                <a:avLst/>
                <a:gdLst>
                  <a:gd name="connsiteX0" fmla="*/ 0 w 50800"/>
                  <a:gd name="connsiteY0" fmla="*/ 0 h 1333500"/>
                  <a:gd name="connsiteX1" fmla="*/ 38100 w 50800"/>
                  <a:gd name="connsiteY1" fmla="*/ 863600 h 1333500"/>
                  <a:gd name="connsiteX2" fmla="*/ 50800 w 50800"/>
                  <a:gd name="connsiteY2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" h="1333500">
                    <a:moveTo>
                      <a:pt x="0" y="0"/>
                    </a:moveTo>
                    <a:cubicBezTo>
                      <a:pt x="14816" y="320675"/>
                      <a:pt x="29633" y="641350"/>
                      <a:pt x="38100" y="863600"/>
                    </a:cubicBezTo>
                    <a:cubicBezTo>
                      <a:pt x="46567" y="1085850"/>
                      <a:pt x="48683" y="1209675"/>
                      <a:pt x="50800" y="133350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792480" y="5524500"/>
                <a:ext cx="45720" cy="792480"/>
              </a:xfrm>
              <a:custGeom>
                <a:avLst/>
                <a:gdLst>
                  <a:gd name="connsiteX0" fmla="*/ 45720 w 45720"/>
                  <a:gd name="connsiteY0" fmla="*/ 0 h 792480"/>
                  <a:gd name="connsiteX1" fmla="*/ 22860 w 45720"/>
                  <a:gd name="connsiteY1" fmla="*/ 556260 h 792480"/>
                  <a:gd name="connsiteX2" fmla="*/ 0 w 45720"/>
                  <a:gd name="connsiteY2" fmla="*/ 79248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" h="792480">
                    <a:moveTo>
                      <a:pt x="45720" y="0"/>
                    </a:moveTo>
                    <a:cubicBezTo>
                      <a:pt x="38100" y="212090"/>
                      <a:pt x="30480" y="424180"/>
                      <a:pt x="22860" y="556260"/>
                    </a:cubicBezTo>
                    <a:cubicBezTo>
                      <a:pt x="15240" y="688340"/>
                      <a:pt x="7620" y="740410"/>
                      <a:pt x="0" y="792480"/>
                    </a:cubicBezTo>
                  </a:path>
                </a:pathLst>
              </a:custGeom>
              <a:noFill/>
              <a:ln w="22225">
                <a:solidFill>
                  <a:srgbClr val="4700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294068" y="896334"/>
              <a:ext cx="927516" cy="5504066"/>
              <a:chOff x="294068" y="896334"/>
              <a:chExt cx="927516" cy="5504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94068" y="5926867"/>
                <a:ext cx="927516" cy="473533"/>
                <a:chOff x="294068" y="5955442"/>
                <a:chExt cx="927516" cy="473533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" name="타원 9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원호 10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294068" y="5630958"/>
                <a:ext cx="927516" cy="473533"/>
                <a:chOff x="294068" y="5955442"/>
                <a:chExt cx="927516" cy="473533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86" name="타원 8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원호 8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88" name="그룹 87"/>
              <p:cNvGrpSpPr/>
              <p:nvPr/>
            </p:nvGrpSpPr>
            <p:grpSpPr>
              <a:xfrm>
                <a:off x="294068" y="5335044"/>
                <a:ext cx="927516" cy="473533"/>
                <a:chOff x="294068" y="5955442"/>
                <a:chExt cx="927516" cy="473533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1" name="타원 9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원호 9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3" name="그룹 92"/>
              <p:cNvGrpSpPr/>
              <p:nvPr/>
            </p:nvGrpSpPr>
            <p:grpSpPr>
              <a:xfrm>
                <a:off x="294068" y="5039130"/>
                <a:ext cx="927516" cy="473533"/>
                <a:chOff x="294068" y="5955442"/>
                <a:chExt cx="927516" cy="473533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96" name="타원 9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원호 9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8" name="그룹 97"/>
              <p:cNvGrpSpPr/>
              <p:nvPr/>
            </p:nvGrpSpPr>
            <p:grpSpPr>
              <a:xfrm>
                <a:off x="294068" y="4743216"/>
                <a:ext cx="927516" cy="473533"/>
                <a:chOff x="294068" y="5955442"/>
                <a:chExt cx="927516" cy="473533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1" name="타원 10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원호 10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3" name="그룹 102"/>
              <p:cNvGrpSpPr/>
              <p:nvPr/>
            </p:nvGrpSpPr>
            <p:grpSpPr>
              <a:xfrm>
                <a:off x="294068" y="4447302"/>
                <a:ext cx="927516" cy="473533"/>
                <a:chOff x="294068" y="5955442"/>
                <a:chExt cx="927516" cy="473533"/>
              </a:xfrm>
            </p:grpSpPr>
            <p:sp>
              <p:nvSpPr>
                <p:cNvPr id="104" name="모서리가 둥근 직사각형 10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06" name="타원 10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원호 10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08" name="그룹 107"/>
              <p:cNvGrpSpPr/>
              <p:nvPr/>
            </p:nvGrpSpPr>
            <p:grpSpPr>
              <a:xfrm>
                <a:off x="294068" y="4151388"/>
                <a:ext cx="927516" cy="473533"/>
                <a:chOff x="294068" y="5955442"/>
                <a:chExt cx="927516" cy="473533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1" name="타원 11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원호 11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3" name="그룹 112"/>
              <p:cNvGrpSpPr/>
              <p:nvPr/>
            </p:nvGrpSpPr>
            <p:grpSpPr>
              <a:xfrm>
                <a:off x="294068" y="3855474"/>
                <a:ext cx="927516" cy="473533"/>
                <a:chOff x="294068" y="5955442"/>
                <a:chExt cx="927516" cy="473533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원호 11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294068" y="3559560"/>
                <a:ext cx="927516" cy="473533"/>
                <a:chOff x="294068" y="5955442"/>
                <a:chExt cx="927516" cy="473533"/>
              </a:xfrm>
            </p:grpSpPr>
            <p:sp>
              <p:nvSpPr>
                <p:cNvPr id="119" name="모서리가 둥근 직사각형 11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0" name="그룹 11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원호 12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3" name="그룹 122"/>
              <p:cNvGrpSpPr/>
              <p:nvPr/>
            </p:nvGrpSpPr>
            <p:grpSpPr>
              <a:xfrm>
                <a:off x="294068" y="3263646"/>
                <a:ext cx="927516" cy="473533"/>
                <a:chOff x="294068" y="5955442"/>
                <a:chExt cx="927516" cy="473533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26" name="타원 12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원호 12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294068" y="2967732"/>
                <a:ext cx="927516" cy="473533"/>
                <a:chOff x="294068" y="5955442"/>
                <a:chExt cx="927516" cy="473533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원호 13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294068" y="2671818"/>
                <a:ext cx="927516" cy="473533"/>
                <a:chOff x="294068" y="5955442"/>
                <a:chExt cx="927516" cy="473533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36" name="타원 13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원호 13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294068" y="2375904"/>
                <a:ext cx="927516" cy="473533"/>
                <a:chOff x="294068" y="5955442"/>
                <a:chExt cx="927516" cy="473533"/>
              </a:xfrm>
            </p:grpSpPr>
            <p:sp>
              <p:nvSpPr>
                <p:cNvPr id="139" name="모서리가 둥근 직사각형 13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원호 14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294068" y="2079990"/>
                <a:ext cx="927516" cy="473533"/>
                <a:chOff x="294068" y="5955442"/>
                <a:chExt cx="927516" cy="473533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원호 14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그룹 147"/>
              <p:cNvGrpSpPr/>
              <p:nvPr/>
            </p:nvGrpSpPr>
            <p:grpSpPr>
              <a:xfrm>
                <a:off x="294068" y="1784076"/>
                <a:ext cx="927516" cy="473533"/>
                <a:chOff x="294068" y="5955442"/>
                <a:chExt cx="927516" cy="473533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0" name="그룹 14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1" name="타원 15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원호 15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그룹 152"/>
              <p:cNvGrpSpPr/>
              <p:nvPr/>
            </p:nvGrpSpPr>
            <p:grpSpPr>
              <a:xfrm>
                <a:off x="294068" y="1488162"/>
                <a:ext cx="927516" cy="473533"/>
                <a:chOff x="294068" y="5955442"/>
                <a:chExt cx="927516" cy="473533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56" name="타원 15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원호 15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58" name="그룹 157"/>
              <p:cNvGrpSpPr/>
              <p:nvPr/>
            </p:nvGrpSpPr>
            <p:grpSpPr>
              <a:xfrm>
                <a:off x="294068" y="1192248"/>
                <a:ext cx="927516" cy="473533"/>
                <a:chOff x="294068" y="5955442"/>
                <a:chExt cx="927516" cy="473533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원호 161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3" name="그룹 162"/>
              <p:cNvGrpSpPr/>
              <p:nvPr/>
            </p:nvGrpSpPr>
            <p:grpSpPr>
              <a:xfrm>
                <a:off x="294068" y="896334"/>
                <a:ext cx="927516" cy="473533"/>
                <a:chOff x="294068" y="5955442"/>
                <a:chExt cx="927516" cy="473533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 rot="13646519" flipV="1">
                  <a:off x="967118" y="6036418"/>
                  <a:ext cx="76758" cy="2165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2000"/>
                  </a:schemeClr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 rot="792781">
                  <a:off x="294068" y="5955442"/>
                  <a:ext cx="927516" cy="473533"/>
                  <a:chOff x="330625" y="5938241"/>
                  <a:chExt cx="837049" cy="473533"/>
                </a:xfrm>
              </p:grpSpPr>
              <p:sp>
                <p:nvSpPr>
                  <p:cNvPr id="166" name="타원 165"/>
                  <p:cNvSpPr/>
                  <p:nvPr/>
                </p:nvSpPr>
                <p:spPr>
                  <a:xfrm rot="10800000" flipV="1">
                    <a:off x="961104" y="5938241"/>
                    <a:ext cx="100559" cy="108000"/>
                  </a:xfrm>
                  <a:prstGeom prst="ellipse">
                    <a:avLst/>
                  </a:prstGeom>
                  <a:solidFill>
                    <a:srgbClr val="D3D3D3"/>
                  </a:solidFill>
                  <a:ln w="25400">
                    <a:solidFill>
                      <a:srgbClr val="47001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원호 166"/>
                  <p:cNvSpPr/>
                  <p:nvPr/>
                </p:nvSpPr>
                <p:spPr>
                  <a:xfrm>
                    <a:off x="330625" y="5943600"/>
                    <a:ext cx="837049" cy="468174"/>
                  </a:xfrm>
                  <a:prstGeom prst="arc">
                    <a:avLst>
                      <a:gd name="adj1" fmla="val 19713276"/>
                      <a:gd name="adj2" fmla="val 13597442"/>
                    </a:avLst>
                  </a:prstGeom>
                  <a:ln w="50800" cap="rnd">
                    <a:solidFill>
                      <a:srgbClr val="4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직사각형 167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srgbClr val="47001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rgbClr val="47001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용어정의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Withdrawal </a:t>
            </a:r>
            <a:r>
              <a:rPr lang="ko-KR" altLang="en-US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클래스</a:t>
            </a:r>
            <a:r>
              <a:rPr lang="en-US" altLang="ko-KR" sz="40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sign_email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회원탈퇴 시 자신의 아이디를 저장하는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sign_passward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회원탈퇴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시 자신의 비밀번호를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저장하는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(String)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matching_email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회원탈퇴 시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자신의 아이디의 유효성을 확인하는 변수 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bool)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matching_passward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회원탈퇴 시 자신의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비밀번호의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유효성을 확인하는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bool)</a:t>
            </a:r>
            <a:endParaRPr lang="en-US" altLang="ko-KR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secession_agree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탈퇴 동의 진행 시 선택 사항을 나타내는 변수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(bool)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파라미터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Withdrawal(User user): </a:t>
            </a:r>
            <a:r>
              <a:rPr lang="ko-KR" altLang="en-US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회원탈퇴 진행 시 동작하는 </a:t>
            </a:r>
            <a:r>
              <a:rPr lang="ko-KR" altLang="en-US" dirty="0" err="1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메소드</a:t>
            </a:r>
            <a:r>
              <a:rPr lang="en-US" altLang="ko-KR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(public)</a:t>
            </a: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0" y="2357344"/>
            <a:ext cx="1628571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790</Words>
  <Application>Microsoft Office PowerPoint</Application>
  <PresentationFormat>와이드스크린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야놀자 야체 B</vt:lpstr>
      <vt:lpstr>휴먼옛체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박창주</cp:lastModifiedBy>
  <cp:revision>39</cp:revision>
  <dcterms:created xsi:type="dcterms:W3CDTF">2021-04-28T14:45:01Z</dcterms:created>
  <dcterms:modified xsi:type="dcterms:W3CDTF">2021-06-21T10:25:22Z</dcterms:modified>
</cp:coreProperties>
</file>