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8" r:id="rId20"/>
    <p:sldId id="279" r:id="rId21"/>
    <p:sldId id="281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8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3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3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7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4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7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6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0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4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4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cj0369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9401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37805" y="1506141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서비스약관</a:t>
            </a:r>
            <a:r>
              <a:rPr lang="ko-KR" altLang="en-US" sz="1200" dirty="0" smtClean="0"/>
              <a:t> 안내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16291" y="2116935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모랭</a:t>
            </a:r>
            <a:r>
              <a:rPr lang="ko-KR" altLang="en-US" sz="1200" dirty="0" smtClean="0"/>
              <a:t> 이용약관 동의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18085" y="2587409"/>
            <a:ext cx="2550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수집 및 이용 동의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14465" y="3057884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제공 동의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333873" y="2116935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33873" y="2587408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33873" y="3057881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677899" y="5287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569" y="5287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취소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597316" y="2157461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597315" y="2633062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597315" y="3103535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(1)(</a:t>
            </a:r>
            <a:r>
              <a:rPr lang="ko-KR" altLang="en-US" dirty="0" err="1" smtClean="0"/>
              <a:t>프로필수정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4040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31374" y="11754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프로필 수정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53890" y="1651362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15410" y="3757652"/>
            <a:ext cx="665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5617" y="2738573"/>
            <a:ext cx="70076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사진찾기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28652" y="447751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적용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9359" y="4477518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11518" y="2747735"/>
            <a:ext cx="446508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58026" y="37576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2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8983" y="3757651"/>
            <a:ext cx="92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4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8301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71573" y="21131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53936" y="2829749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11263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170735" y="2030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444900" y="2829750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회원탈퇴 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비밀번호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15958" y="14555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현재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6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24125" y="1215777"/>
            <a:ext cx="7392263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82188" y="12774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2188" y="1646732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전에 반드시 유의 사항을 확인하고 진행해 주세요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2188" y="2555894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개인정보 및 서비스 이용 기록 삭제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5353" y="2926478"/>
            <a:ext cx="654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개인정보 및 개인화 서비스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이용기록이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모두 삭제 되며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삭제된 데이터는 복구되자 않습니다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필요한 데이터는 미리 백업 해 주시기 바랍니다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14675" y="3578636"/>
            <a:ext cx="238125" cy="2583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44050" y="3576251"/>
            <a:ext cx="4172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시 유의사항을 확인하였으며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모두 동의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03423" y="4287709"/>
            <a:ext cx="1383002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23824" y="4287709"/>
            <a:ext cx="1383002" cy="5115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비동의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9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46790" y="14633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탈퇴하기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0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66334" y="1396753"/>
            <a:ext cx="5763488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81494" y="22769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탈퇴 완료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30639" y="2868545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그 동안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모랭에서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제공하는 서비스를 이용해 주셔서 감사합니다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앞으로 보다 더 나은 서비스 제공할 수 있도록 최선을 다하겠습니다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01779" y="4113153"/>
            <a:ext cx="3092596" cy="676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메인으로</a:t>
            </a:r>
            <a:r>
              <a:rPr lang="ko-KR" altLang="en-US" dirty="0" smtClean="0"/>
              <a:t>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39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9169" y="49320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대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문의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공지사항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0746" y="2436512"/>
            <a:ext cx="6710363" cy="23831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72202" y="3076235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724024" y="2436512"/>
            <a:ext cx="2726721" cy="23831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33386" y="25164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67322" y="3018561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901997" y="288573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34888" y="3330026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934888" y="3710488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86008" y="3398217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2211975" y="3791928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2168900" y="4189466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1959348" y="409896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53357" y="2571708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홈페이지에 기능 추가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7970" y="3223178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무슨무슨</a:t>
            </a:r>
            <a:r>
              <a:rPr lang="ko-KR" altLang="en-US" sz="1200" dirty="0" smtClean="0"/>
              <a:t> 기능 이 추가 되었습니다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감사합니다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813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169687"/>
            <a:ext cx="6710363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202" y="18782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문의유형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71203" y="123596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834968" y="1904239"/>
            <a:ext cx="4238625" cy="264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>
                    <a:lumMod val="75000"/>
                  </a:schemeClr>
                </a:solidFill>
              </a:rPr>
              <a:t>문의유형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 선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택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481702" y="1809410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884759" y="1969842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64889" y="1969841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5737" y="2354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5834964" y="2374585"/>
            <a:ext cx="4238625" cy="264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제목을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96202" y="28319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문의내용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5834963" y="2843179"/>
            <a:ext cx="4238625" cy="19032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내용을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33524" y="1169687"/>
            <a:ext cx="2726721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249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91292" y="27949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1178" y="349554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37563" y="419613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161891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56444" y="323950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25704" y="3967663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364844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(1:1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)(1)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41771" y="49649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등록유형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6248400" y="5026682"/>
            <a:ext cx="152400" cy="15388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991261" y="5026681"/>
            <a:ext cx="152400" cy="15388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652291" y="49649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공개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8420100" y="49649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비공개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7196030" y="5480968"/>
            <a:ext cx="1383002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문의하기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7615427" y="1610565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019836" y="1610564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2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169687"/>
            <a:ext cx="6710363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1203" y="123596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81702" y="1809410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169687"/>
            <a:ext cx="2726721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249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91292" y="27949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1178" y="349554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37563" y="419613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161891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56444" y="323950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25704" y="3967663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364844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(1:1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)(2)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7615427" y="1610565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019836" y="1610564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031092" y="3321332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접수가 완료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빠른 </a:t>
            </a:r>
            <a:r>
              <a:rPr lang="ko-KR" altLang="en-US" dirty="0" err="1" smtClean="0"/>
              <a:t>시일내에</a:t>
            </a:r>
            <a:r>
              <a:rPr lang="ko-KR" altLang="en-US" dirty="0" smtClean="0"/>
              <a:t> 답변 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104045" y="5436115"/>
            <a:ext cx="1566970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홈으로 가기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18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0346" y="2710471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197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32459" y="16702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나의 문의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913334" y="2799718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93464" y="2799717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54740" y="418652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smtClean="0"/>
              <a:t>나의 문의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36674" y="2706494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528747" y="27064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5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5" y="5293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0975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5293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14749" y="146405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기본정보 입력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422963" y="2091811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2961" y="2566232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입력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2961" y="3040653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확인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47067" y="5287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가입하기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569" y="5278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08803" y="6057530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 </a:t>
            </a:r>
            <a:r>
              <a:rPr lang="ko-KR" altLang="en-US" sz="1000" dirty="0" err="1" smtClean="0"/>
              <a:t>회원이신가요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344368" y="605753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로그인하러가기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2960" y="3496507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닉네임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459916" y="6303751"/>
            <a:ext cx="847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270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202" y="234096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195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87695" y="169066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자주 묻는 질문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884759" y="2432564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64889" y="2432563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4219" y="418652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여러 문의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smtClean="0"/>
              <a:t>자주 묻는 질문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96200" y="27034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196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596201" y="306602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197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19913" y="175221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smtClean="0"/>
              <a:t>전체</a:t>
            </a:r>
            <a:endParaRPr lang="ko-KR" altLang="en-US" sz="10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4594297" y="342855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198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594297" y="379108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199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594296" y="418652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200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594296" y="454485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201</a:t>
            </a:r>
            <a:endParaRPr lang="ko-KR" altLang="en-US" sz="14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481702" y="2648743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493609" y="3016454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493609" y="3373801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493609" y="3731987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493609" y="4113566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514908" y="449430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14908" y="49391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16961" y="2335019"/>
            <a:ext cx="293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616957" y="2687868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신고는 어떻게 하나요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616957" y="3056017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사이트 </a:t>
            </a:r>
            <a:r>
              <a:rPr lang="ko-KR" altLang="en-US" sz="1400" dirty="0" err="1" smtClean="0"/>
              <a:t>별로에욧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616957" y="3401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비공개글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6957" y="3741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613149" y="41350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622413" y="45448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9551696" y="26872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93644" y="23451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accent1">
                    <a:lumMod val="75000"/>
                  </a:schemeClr>
                </a:solidFill>
              </a:rPr>
              <a:t>답변완료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549059" y="30688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49059" y="34116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49058" y="37737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549057" y="41523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49056" y="45605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767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4572" y="17199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4219" y="418652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여러 문의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err="1" smtClean="0"/>
              <a:t>문의보기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32637" y="1719982"/>
            <a:ext cx="293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497021" y="22653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문의내용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1771" y="2704598"/>
            <a:ext cx="3254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어떠어떤게</a:t>
            </a:r>
            <a:r>
              <a:rPr lang="ko-KR" altLang="en-US" sz="1100" dirty="0" smtClean="0"/>
              <a:t> 없어서 불편하네요 추가 부탁 </a:t>
            </a:r>
            <a:r>
              <a:rPr lang="ko-KR" altLang="en-US" sz="1100" dirty="0" err="1" smtClean="0"/>
              <a:t>할께욧</a:t>
            </a:r>
            <a:endParaRPr lang="ko-KR" altLang="en-US" sz="1100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4493609" y="331988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93609" y="3444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답변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4676556" y="3876580"/>
            <a:ext cx="2510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처리가 완료 되었습니다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감사합니다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75" name="직사각형 74"/>
          <p:cNvSpPr/>
          <p:nvPr/>
        </p:nvSpPr>
        <p:spPr>
          <a:xfrm>
            <a:off x="6831942" y="4921765"/>
            <a:ext cx="1566970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이전으로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84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36484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28208" y="813608"/>
            <a:ext cx="5788721" cy="3895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8777" y="1359577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쇼미더머니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28777" y="1631023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박창주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428777" y="2314373"/>
            <a:ext cx="5344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사유선택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여러 사유에 해당하는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대표적인 사유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개를 선택해 주세요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2964" y="271471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부적절한 홍보 </a:t>
            </a:r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82964" y="2981784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음란성 또는 청소년에게 부적합한 내용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82964" y="3269169"/>
            <a:ext cx="287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명예훼손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사생활 침해 및 저작권침해등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82964" y="35803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기타</a:t>
            </a:r>
            <a:endParaRPr lang="ko-KR" altLang="en-US" sz="1200" dirty="0"/>
          </a:p>
        </p:txBody>
      </p:sp>
      <p:sp>
        <p:nvSpPr>
          <p:cNvPr id="4" name="타원 3"/>
          <p:cNvSpPr/>
          <p:nvPr/>
        </p:nvSpPr>
        <p:spPr>
          <a:xfrm>
            <a:off x="4276216" y="2780890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276216" y="3045575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276216" y="3328486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76216" y="3638681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515462" y="2117296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15462" y="4090475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9134" y="163102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자세히보기</a:t>
            </a:r>
            <a:endParaRPr lang="ko-KR" altLang="en-US" sz="1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8208" y="800701"/>
            <a:ext cx="5788721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47145" y="8810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신고하기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502192" y="1267064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328208" y="4090476"/>
            <a:ext cx="5788721" cy="6105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49755" y="4195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3342" y="4195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888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81335" y="3327111"/>
            <a:ext cx="3510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등록 하고싶은 검색어가 </a:t>
            </a:r>
            <a:r>
              <a:rPr lang="en-US" altLang="ko-KR" sz="1100" dirty="0" smtClean="0"/>
              <a:t>“</a:t>
            </a:r>
            <a:r>
              <a:rPr lang="ko-KR" altLang="en-US" sz="1100" dirty="0" err="1" smtClean="0"/>
              <a:t>무엇무엇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가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맞으세요</a:t>
            </a:r>
            <a:r>
              <a:rPr lang="en-US" altLang="ko-KR" sz="1100" dirty="0" smtClean="0"/>
              <a:t>? 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5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0613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740021" y="2666717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20613" y="31899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4545" y="37131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3936" y="42279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4740021" y="318148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40021" y="372432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40021" y="4216762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08297" y="2070920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카테고리에 속하나요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111725" y="2672699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39381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193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2962" y="2453214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관련 자료 나 이미지가 있으신가요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없다면 다음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813618" y="3091152"/>
            <a:ext cx="64633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63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84184" y="485366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완료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9422" y="240564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 완료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325226" y="3093133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검색어는</a:t>
            </a:r>
            <a:r>
              <a:rPr lang="ko-KR" altLang="en-US" sz="1200" dirty="0" smtClean="0"/>
              <a:t> 확인 후 빠른 </a:t>
            </a:r>
            <a:r>
              <a:rPr lang="ko-KR" altLang="en-US" sz="1200" dirty="0" err="1" smtClean="0"/>
              <a:t>시일내에</a:t>
            </a:r>
            <a:r>
              <a:rPr lang="ko-KR" altLang="en-US" sz="1200" dirty="0" smtClean="0"/>
              <a:t> 등록 하겠습니다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감사합니다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69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6195" y="150888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이메일 전송 안내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33873" y="2129167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hlinkClick r:id="rId3"/>
              </a:rPr>
              <a:t>pcj0369@naver.com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</a:t>
            </a:r>
            <a:endParaRPr lang="en-US" altLang="ko-KR" sz="1400" dirty="0" smtClean="0"/>
          </a:p>
          <a:p>
            <a:r>
              <a:rPr lang="ko-KR" altLang="en-US" sz="1400" dirty="0" smtClean="0"/>
              <a:t>인증 메일이 발송되었습니다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43846" y="5051723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메일을 받지 못하셨나요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233860" y="3625789"/>
            <a:ext cx="3724275" cy="604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메일 확인하러 가기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1990" y="505172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다시 보내기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345046" y="5297943"/>
            <a:ext cx="729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8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95736" y="790575"/>
            <a:ext cx="4314825" cy="4762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230" y="790575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423345" y="2047762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04102" y="204776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316471" y="2047762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97228" y="205258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62251" y="2250642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정보를 찾으세요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18512" y="28326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4437920" y="283267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18512" y="33558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22444" y="38791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21835" y="43938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4437920" y="3347443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37920" y="3890278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37920" y="438272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37920" y="49171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74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가입 완료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앞으로 저희와 함께해요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49700" y="4884678"/>
            <a:ext cx="3092596" cy="676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메인으로</a:t>
            </a:r>
            <a:r>
              <a:rPr lang="ko-KR" altLang="en-US" dirty="0" smtClean="0"/>
              <a:t>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39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4704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25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3012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14910" y="2578294"/>
            <a:ext cx="0" cy="19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8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59706" y="311423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459706" y="3391233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8898" y="204397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68898" y="2413302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찾고자 하는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모랭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이메일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(ID)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을 입력해 주시면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해당 메일 주소로 비밀번호 재설정 링크를 보내 드릴께요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2577" y="3703656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 전송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20613" y="432715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로그인 </a:t>
            </a:r>
            <a:r>
              <a:rPr lang="ko-KR" altLang="en-US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하러가기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715000" y="4573378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6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80352" y="1294392"/>
            <a:ext cx="3488081" cy="2266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80352" y="3969903"/>
            <a:ext cx="3488081" cy="911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03624" y="1336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프로필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759087" y="1748884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39824" y="4012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49349" y="4364201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연락처 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4871" y="4364200"/>
            <a:ext cx="1475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pcj0369@naver.com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3514" y="1688689"/>
            <a:ext cx="56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94244" y="1688688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33528" y="3018440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91897" y="1294392"/>
            <a:ext cx="3488081" cy="51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70052" y="133697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활동 기록 보기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9393" y="198702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IOI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070052" y="2313467"/>
            <a:ext cx="3246043" cy="140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36493" y="24858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댓글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210902" y="2937064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2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730</Words>
  <Application>Microsoft Office PowerPoint</Application>
  <PresentationFormat>와이드스크린</PresentationFormat>
  <Paragraphs>288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박창주</dc:creator>
  <cp:lastModifiedBy>박창주</cp:lastModifiedBy>
  <cp:revision>42</cp:revision>
  <dcterms:created xsi:type="dcterms:W3CDTF">2021-05-31T11:45:03Z</dcterms:created>
  <dcterms:modified xsi:type="dcterms:W3CDTF">2021-06-03T08:38:27Z</dcterms:modified>
</cp:coreProperties>
</file>