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75" r:id="rId7"/>
    <p:sldId id="276" r:id="rId8"/>
    <p:sldId id="27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2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EAC99-E401-47CF-A3D5-9FB87BA61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83114B-FAE5-48F7-8FBC-32C93293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9F419-3B8E-4D9E-B9F0-3E6943DA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E9AA1-538B-4CB0-99C2-4ACC16D8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6DCE-831A-4A22-8AEE-95CBA82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6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1864-1A86-4FFE-A59D-6434023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6DCE8-4F7E-439C-997D-C82516F7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9F4F-04A6-4248-8202-AF06B853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3372F-C2E5-446E-A4BC-20447095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0B32B-FE7B-4BE9-A63D-76DCCF67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87532-2841-4CF4-831F-F459140C3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2C8AB-03EE-4F29-AF35-78F5530B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356D9-1CFC-49AE-BB36-153F981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EC1CF-069F-456A-8086-6AE91B6E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C2519-B2D0-4049-A3F4-E332AFD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DC1C-BA34-450A-9442-51225267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B2010-D207-41D5-B3A5-8A8023F6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3B08A-8C72-4E9B-9A19-04D839E6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103E1-6CD2-437C-9978-72B919F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F963C-B439-4113-B787-4B15D338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F3AA5-DAE5-4C9E-90FD-ECB5C88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7296A-0A81-473A-9630-10B6AF32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B4AC8-2EBC-40B1-A1FA-853607B1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3892C-1B35-40EB-858B-572DFAE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EFE0D-C65A-48E5-9F1C-A385090D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7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02EA2-C68E-4D7D-8842-A235C198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2A095-1D17-46F4-B3B2-5D5241486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C1C5E-D31D-4AE3-96A8-BD989FD4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5B4D7-C284-4929-8394-CC7F1427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8616F-5041-499A-B206-34A8DD6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44795-E4EC-428F-84DA-18DE8675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7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EEC77-A51F-4AB0-BFEB-0E6CBF1D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ED96-086B-4A1D-A17F-CE7C8272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3B34E-B9A2-42D7-A36A-3EC61977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6FB68-8947-4865-B9CD-D2461596C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8AB0D-6F77-4682-81C1-AA2D0F9F2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FD26EB-5F91-4A58-AA6D-CD4DA8A3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CF8972-554A-4AC2-9CB7-6BAA4DCB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FECB88-A7EB-4B26-93E1-4500C2E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7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F2478-05D8-4027-B639-7D7D87B5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FA1F44-5892-468B-8DCE-EEBF0457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74C310-7ADC-422F-A2B2-356B47F6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35083-5937-4AC1-82D2-E0F5B4F9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31C53-6785-4DCE-A045-E61A8473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B5123-2521-47E1-9BDD-88EFF56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2A7FA-C323-48F3-A5D8-A0EB4459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69487-0EAE-4979-985E-F036ACBC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5186F-AD0A-4735-A2A1-06D11DCC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C97EC-00E8-439A-B305-33AE5B0D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58F89-A7F1-4ED7-B674-370760F8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6B2D0-F7D9-4757-B18B-189B3E9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177C-250F-4D90-8644-AE25CA6A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0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A4F19-44DB-4941-9C89-C2DF3F48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4895-6640-4CFC-B69D-88FD231A3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E981E-AB59-441F-94BC-587D0A3A5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47EE4-CAFD-4476-A55A-C135FE78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FEA40-4812-45AD-A276-7D24418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4FF26-9D26-40C7-A22A-BC0A66A9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866589-7B6C-4975-8284-F2CF062E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3FBEC-BFF2-46DF-911B-4882AD63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AF2B4-FD28-4508-ADF7-8079A753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4CC43-4051-483D-88AF-0343CD5BB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221EF-A1B6-4C39-9349-B309E509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8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E373F6-A73D-45F0-A871-4096D2D484B1}"/>
              </a:ext>
            </a:extLst>
          </p:cNvPr>
          <p:cNvSpPr/>
          <p:nvPr/>
        </p:nvSpPr>
        <p:spPr>
          <a:xfrm>
            <a:off x="2225177" y="1605915"/>
            <a:ext cx="7953081" cy="2089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E883E-B8E2-4716-B8B5-FF0D2A1D27EA}"/>
              </a:ext>
            </a:extLst>
          </p:cNvPr>
          <p:cNvSpPr/>
          <p:nvPr/>
        </p:nvSpPr>
        <p:spPr>
          <a:xfrm>
            <a:off x="4263154" y="1091595"/>
            <a:ext cx="3665692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총 </a:t>
            </a:r>
            <a:r>
              <a:rPr lang="en-US" altLang="ko-KR" sz="1200" dirty="0"/>
              <a:t>**</a:t>
            </a:r>
            <a:r>
              <a:rPr lang="ko-KR" altLang="en-US" sz="1200" dirty="0"/>
              <a:t>건 검색 결과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1FC1DB-B29C-4904-BE8F-C4CDEE7EF26E}"/>
              </a:ext>
            </a:extLst>
          </p:cNvPr>
          <p:cNvSpPr/>
          <p:nvPr/>
        </p:nvSpPr>
        <p:spPr>
          <a:xfrm>
            <a:off x="2421571" y="1719191"/>
            <a:ext cx="2449398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배달 빠른 랭킹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729201-858C-4D6C-8996-1F8400E42572}"/>
              </a:ext>
            </a:extLst>
          </p:cNvPr>
          <p:cNvSpPr/>
          <p:nvPr/>
        </p:nvSpPr>
        <p:spPr>
          <a:xfrm>
            <a:off x="4969498" y="1712135"/>
            <a:ext cx="2449398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평점 랭킹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55E18E-AA5D-4688-AF6A-3BD1FFE76011}"/>
              </a:ext>
            </a:extLst>
          </p:cNvPr>
          <p:cNvSpPr/>
          <p:nvPr/>
        </p:nvSpPr>
        <p:spPr>
          <a:xfrm>
            <a:off x="7517425" y="1712135"/>
            <a:ext cx="2449398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저렴한 랭킹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ED59E1-14D7-4BA7-938C-DCED74D4AD0C}"/>
              </a:ext>
            </a:extLst>
          </p:cNvPr>
          <p:cNvSpPr/>
          <p:nvPr/>
        </p:nvSpPr>
        <p:spPr>
          <a:xfrm>
            <a:off x="3540760" y="2381860"/>
            <a:ext cx="2449398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 err="1">
                <a:solidFill>
                  <a:schemeClr val="tx1"/>
                </a:solidFill>
              </a:rPr>
              <a:t>후라이드</a:t>
            </a:r>
            <a:r>
              <a:rPr lang="ko-KR" altLang="en-US" dirty="0">
                <a:solidFill>
                  <a:schemeClr val="tx1"/>
                </a:solidFill>
              </a:rPr>
              <a:t> 랭킹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FE74A-CD9E-4DA1-9078-E5CE2B7EE1F0}"/>
              </a:ext>
            </a:extLst>
          </p:cNvPr>
          <p:cNvSpPr/>
          <p:nvPr/>
        </p:nvSpPr>
        <p:spPr>
          <a:xfrm>
            <a:off x="10000945" y="1605915"/>
            <a:ext cx="177313" cy="2089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F7569E-1BE8-4FB1-99D6-8F072CC9BB99}"/>
              </a:ext>
            </a:extLst>
          </p:cNvPr>
          <p:cNvSpPr/>
          <p:nvPr/>
        </p:nvSpPr>
        <p:spPr>
          <a:xfrm>
            <a:off x="10000945" y="1605916"/>
            <a:ext cx="177313" cy="2605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8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DE01B7-D6B9-41F2-BFAA-51A542037C39}"/>
              </a:ext>
            </a:extLst>
          </p:cNvPr>
          <p:cNvSpPr/>
          <p:nvPr/>
        </p:nvSpPr>
        <p:spPr>
          <a:xfrm>
            <a:off x="3865369" y="6733550"/>
            <a:ext cx="4399627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더보기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E883E-B8E2-4716-B8B5-FF0D2A1D27EA}"/>
              </a:ext>
            </a:extLst>
          </p:cNvPr>
          <p:cNvSpPr/>
          <p:nvPr/>
        </p:nvSpPr>
        <p:spPr>
          <a:xfrm>
            <a:off x="4337667" y="963513"/>
            <a:ext cx="3665692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배달 빠른 랭킹 </a:t>
            </a:r>
            <a:r>
              <a:rPr lang="en-US" altLang="ko-KR" sz="1200" dirty="0"/>
              <a:t>”</a:t>
            </a:r>
            <a:r>
              <a:rPr lang="ko-KR" altLang="en-US" sz="1200" dirty="0"/>
              <a:t>의 결과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9FD729-60EA-4D6F-A4DB-E903E0070624}"/>
              </a:ext>
            </a:extLst>
          </p:cNvPr>
          <p:cNvGrpSpPr/>
          <p:nvPr/>
        </p:nvGrpSpPr>
        <p:grpSpPr>
          <a:xfrm>
            <a:off x="2225178" y="1463027"/>
            <a:ext cx="7953081" cy="2089629"/>
            <a:chOff x="2225177" y="1605915"/>
            <a:chExt cx="7953081" cy="20896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E373F6-A73D-45F0-A871-4096D2D484B1}"/>
                </a:ext>
              </a:extLst>
            </p:cNvPr>
            <p:cNvSpPr/>
            <p:nvPr/>
          </p:nvSpPr>
          <p:spPr>
            <a:xfrm>
              <a:off x="2225177" y="1605915"/>
              <a:ext cx="7953081" cy="208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1FC1DB-B29C-4904-BE8F-C4CDEE7EF26E}"/>
                </a:ext>
              </a:extLst>
            </p:cNvPr>
            <p:cNvSpPr/>
            <p:nvPr/>
          </p:nvSpPr>
          <p:spPr>
            <a:xfrm>
              <a:off x="2421571" y="1719191"/>
              <a:ext cx="2449398" cy="5844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1. </a:t>
              </a:r>
              <a:r>
                <a:rPr lang="ko-KR" altLang="en-US" dirty="0">
                  <a:solidFill>
                    <a:schemeClr val="tx1"/>
                  </a:solidFill>
                </a:rPr>
                <a:t>배달 빠른 랭킹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729201-858C-4D6C-8996-1F8400E42572}"/>
                </a:ext>
              </a:extLst>
            </p:cNvPr>
            <p:cNvSpPr/>
            <p:nvPr/>
          </p:nvSpPr>
          <p:spPr>
            <a:xfrm>
              <a:off x="4969498" y="1712135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2. </a:t>
              </a:r>
              <a:r>
                <a:rPr lang="ko-KR" altLang="en-US" dirty="0">
                  <a:solidFill>
                    <a:schemeClr val="tx1"/>
                  </a:solidFill>
                </a:rPr>
                <a:t>평점 랭킹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55E18E-AA5D-4688-AF6A-3BD1FFE76011}"/>
                </a:ext>
              </a:extLst>
            </p:cNvPr>
            <p:cNvSpPr/>
            <p:nvPr/>
          </p:nvSpPr>
          <p:spPr>
            <a:xfrm>
              <a:off x="7517425" y="1712135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3. </a:t>
              </a:r>
              <a:r>
                <a:rPr lang="ko-KR" altLang="en-US" dirty="0">
                  <a:solidFill>
                    <a:schemeClr val="tx1"/>
                  </a:solidFill>
                </a:rPr>
                <a:t>저렴한 랭킹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ED59E1-14D7-4BA7-938C-DCED74D4AD0C}"/>
                </a:ext>
              </a:extLst>
            </p:cNvPr>
            <p:cNvSpPr/>
            <p:nvPr/>
          </p:nvSpPr>
          <p:spPr>
            <a:xfrm>
              <a:off x="3540760" y="2381860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4. </a:t>
              </a:r>
              <a:r>
                <a:rPr lang="ko-KR" altLang="en-US" dirty="0" err="1">
                  <a:solidFill>
                    <a:schemeClr val="tx1"/>
                  </a:solidFill>
                </a:rPr>
                <a:t>후라이드</a:t>
              </a:r>
              <a:r>
                <a:rPr lang="ko-KR" altLang="en-US" dirty="0">
                  <a:solidFill>
                    <a:schemeClr val="tx1"/>
                  </a:solidFill>
                </a:rPr>
                <a:t> 랭킹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AFE74A-CD9E-4DA1-9078-E5CE2B7EE1F0}"/>
                </a:ext>
              </a:extLst>
            </p:cNvPr>
            <p:cNvSpPr/>
            <p:nvPr/>
          </p:nvSpPr>
          <p:spPr>
            <a:xfrm>
              <a:off x="10000945" y="1605915"/>
              <a:ext cx="177313" cy="20896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F7569E-1BE8-4FB1-99D6-8F072CC9BB99}"/>
                </a:ext>
              </a:extLst>
            </p:cNvPr>
            <p:cNvSpPr/>
            <p:nvPr/>
          </p:nvSpPr>
          <p:spPr>
            <a:xfrm>
              <a:off x="10000945" y="1605916"/>
              <a:ext cx="177313" cy="260592"/>
            </a:xfrm>
            <a:prstGeom prst="rect">
              <a:avLst/>
            </a:prstGeom>
            <a:solidFill>
              <a:srgbClr val="E6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261A68-B97B-46F2-8DF6-94AB104F74B2}"/>
              </a:ext>
            </a:extLst>
          </p:cNvPr>
          <p:cNvSpPr/>
          <p:nvPr/>
        </p:nvSpPr>
        <p:spPr>
          <a:xfrm>
            <a:off x="3876210" y="3665932"/>
            <a:ext cx="4399627" cy="3060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굽네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페리카나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교촌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푸라닭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호식이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디디치킨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또레오레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지코바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58050" y="3703447"/>
            <a:ext cx="1948427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dirty="0"/>
              <a:t>12,932</a:t>
            </a:r>
            <a:br>
              <a:rPr lang="en-US" altLang="ko-KR" dirty="0"/>
            </a:br>
            <a:r>
              <a:rPr lang="en-US" altLang="ko-KR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6922486" y="3674864"/>
            <a:ext cx="338724" cy="2978712"/>
            <a:chOff x="6760436" y="3674864"/>
            <a:chExt cx="338724" cy="2978712"/>
          </a:xfrm>
        </p:grpSpPr>
        <p:pic>
          <p:nvPicPr>
            <p:cNvPr id="19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21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23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2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2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3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3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3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3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3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ED33B7D4-F38B-423E-9E82-2122B4106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2" y="1845070"/>
            <a:ext cx="689175" cy="2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1372" y="5879939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  <p:pic>
        <p:nvPicPr>
          <p:cNvPr id="22" name="그래픽 21" descr="왕관 단색으로 채워진">
            <a:extLst>
              <a:ext uri="{FF2B5EF4-FFF2-40B4-BE49-F238E27FC236}">
                <a16:creationId xmlns:a16="http://schemas.microsoft.com/office/drawing/2014/main" id="{CFB39C00-5A02-46C7-A5CC-EA9DBE90198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9609151">
            <a:off x="3719452" y="3548000"/>
            <a:ext cx="380922" cy="380922"/>
          </a:xfrm>
          <a:prstGeom prst="rect">
            <a:avLst/>
          </a:prstGeom>
        </p:spPr>
      </p:pic>
      <p:pic>
        <p:nvPicPr>
          <p:cNvPr id="2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609151">
            <a:off x="3754132" y="3883148"/>
            <a:ext cx="380922" cy="380922"/>
          </a:xfrm>
          <a:prstGeom prst="rect">
            <a:avLst/>
          </a:prstGeom>
        </p:spPr>
      </p:pic>
      <p:pic>
        <p:nvPicPr>
          <p:cNvPr id="43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609151">
            <a:off x="3719451" y="4205027"/>
            <a:ext cx="380922" cy="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5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D377A-72B9-4D4A-869B-61CDEEB44BBE}"/>
              </a:ext>
            </a:extLst>
          </p:cNvPr>
          <p:cNvSpPr/>
          <p:nvPr/>
        </p:nvSpPr>
        <p:spPr>
          <a:xfrm>
            <a:off x="6503929" y="3407400"/>
            <a:ext cx="741680" cy="9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67BA4-A09A-4CE2-90E4-FC7FB994196C}"/>
              </a:ext>
            </a:extLst>
          </p:cNvPr>
          <p:cNvSpPr/>
          <p:nvPr/>
        </p:nvSpPr>
        <p:spPr>
          <a:xfrm>
            <a:off x="5023782" y="3625753"/>
            <a:ext cx="74168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125ADD-2A2C-4586-B194-AB4E99EAF988}"/>
              </a:ext>
            </a:extLst>
          </p:cNvPr>
          <p:cNvSpPr/>
          <p:nvPr/>
        </p:nvSpPr>
        <p:spPr>
          <a:xfrm>
            <a:off x="3865369" y="7160916"/>
            <a:ext cx="4399627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더보기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DD7EEE-D3D6-4F22-8BFE-8E72A0421BC8}"/>
              </a:ext>
            </a:extLst>
          </p:cNvPr>
          <p:cNvSpPr/>
          <p:nvPr/>
        </p:nvSpPr>
        <p:spPr>
          <a:xfrm>
            <a:off x="3876210" y="4093298"/>
            <a:ext cx="4399627" cy="3060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굽네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페리카나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교촌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푸라닭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호식이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디디치킨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또레오레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지코바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6FD2F-9F60-4846-8C1E-BADEB4418FED}"/>
              </a:ext>
            </a:extLst>
          </p:cNvPr>
          <p:cNvSpPr txBox="1"/>
          <p:nvPr/>
        </p:nvSpPr>
        <p:spPr>
          <a:xfrm>
            <a:off x="6258050" y="4130813"/>
            <a:ext cx="1948427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dirty="0"/>
              <a:t>12,932</a:t>
            </a:r>
            <a:br>
              <a:rPr lang="en-US" altLang="ko-KR" dirty="0"/>
            </a:br>
            <a:r>
              <a:rPr lang="en-US" altLang="ko-KR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10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EB59EC-0811-44F6-8F0E-879B244B1BB9}"/>
              </a:ext>
            </a:extLst>
          </p:cNvPr>
          <p:cNvGrpSpPr/>
          <p:nvPr/>
        </p:nvGrpSpPr>
        <p:grpSpPr>
          <a:xfrm>
            <a:off x="6922486" y="4102230"/>
            <a:ext cx="338724" cy="2978712"/>
            <a:chOff x="6760436" y="3674864"/>
            <a:chExt cx="338724" cy="2978712"/>
          </a:xfrm>
        </p:grpSpPr>
        <p:pic>
          <p:nvPicPr>
            <p:cNvPr id="20" name="그래픽 19" descr="엄지척 기호 윤곽선">
              <a:extLst>
                <a:ext uri="{FF2B5EF4-FFF2-40B4-BE49-F238E27FC236}">
                  <a16:creationId xmlns:a16="http://schemas.microsoft.com/office/drawing/2014/main" id="{5D352062-7658-487D-B5CB-60A9A7D9D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21" name="그래픽 20" descr="엄지척 기호 단색으로 채워진">
              <a:extLst>
                <a:ext uri="{FF2B5EF4-FFF2-40B4-BE49-F238E27FC236}">
                  <a16:creationId xmlns:a16="http://schemas.microsoft.com/office/drawing/2014/main" id="{266A5AA8-E481-4FF3-B8AC-032E65718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22" name="그래픽 21" descr="엄지척 기호 단색으로 채워진">
              <a:extLst>
                <a:ext uri="{FF2B5EF4-FFF2-40B4-BE49-F238E27FC236}">
                  <a16:creationId xmlns:a16="http://schemas.microsoft.com/office/drawing/2014/main" id="{F6232BF1-7D5E-4B77-8768-6945E828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23" name="그래픽 22" descr="엄지척 기호 윤곽선">
              <a:extLst>
                <a:ext uri="{FF2B5EF4-FFF2-40B4-BE49-F238E27FC236}">
                  <a16:creationId xmlns:a16="http://schemas.microsoft.com/office/drawing/2014/main" id="{8D66658D-F7E7-4515-B555-C68818E1D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24" name="그래픽 23" descr="엄지척 기호 단색으로 채워진">
              <a:extLst>
                <a:ext uri="{FF2B5EF4-FFF2-40B4-BE49-F238E27FC236}">
                  <a16:creationId xmlns:a16="http://schemas.microsoft.com/office/drawing/2014/main" id="{6BD3B15B-7318-4C09-A888-8FCF24A6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25" name="그래픽 24" descr="엄지척 기호 윤곽선">
              <a:extLst>
                <a:ext uri="{FF2B5EF4-FFF2-40B4-BE49-F238E27FC236}">
                  <a16:creationId xmlns:a16="http://schemas.microsoft.com/office/drawing/2014/main" id="{FFB244B1-76BF-43C5-AFA8-983F56BB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26" name="그래픽 25" descr="엄지척 기호 단색으로 채워진">
              <a:extLst>
                <a:ext uri="{FF2B5EF4-FFF2-40B4-BE49-F238E27FC236}">
                  <a16:creationId xmlns:a16="http://schemas.microsoft.com/office/drawing/2014/main" id="{9B09EF4F-2877-43F8-942E-A8251E21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27" name="그래픽 26" descr="엄지척 기호 단색으로 채워진">
              <a:extLst>
                <a:ext uri="{FF2B5EF4-FFF2-40B4-BE49-F238E27FC236}">
                  <a16:creationId xmlns:a16="http://schemas.microsoft.com/office/drawing/2014/main" id="{244F60D2-DB62-4774-A0B2-D0C825CC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28" name="그래픽 27" descr="엄지척 기호 윤곽선">
              <a:extLst>
                <a:ext uri="{FF2B5EF4-FFF2-40B4-BE49-F238E27FC236}">
                  <a16:creationId xmlns:a16="http://schemas.microsoft.com/office/drawing/2014/main" id="{73B2B211-78FC-4E3A-AC69-E4D80F2E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29" name="그래픽 28" descr="엄지척 기호 윤곽선">
              <a:extLst>
                <a:ext uri="{FF2B5EF4-FFF2-40B4-BE49-F238E27FC236}">
                  <a16:creationId xmlns:a16="http://schemas.microsoft.com/office/drawing/2014/main" id="{ACCB9DC3-3AB5-4BEF-BD26-75EC42F9F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30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9609151">
            <a:off x="3685748" y="3940353"/>
            <a:ext cx="380922" cy="380922"/>
          </a:xfrm>
          <a:prstGeom prst="rect">
            <a:avLst/>
          </a:prstGeom>
        </p:spPr>
      </p:pic>
      <p:pic>
        <p:nvPicPr>
          <p:cNvPr id="31" name="그래픽 30" descr="왕관 윤곽선">
            <a:extLst>
              <a:ext uri="{FF2B5EF4-FFF2-40B4-BE49-F238E27FC236}">
                <a16:creationId xmlns:a16="http://schemas.microsoft.com/office/drawing/2014/main" id="{7371D439-8716-414D-AF38-8807A92ADA7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9609151">
            <a:off x="3720428" y="4275501"/>
            <a:ext cx="380922" cy="380922"/>
          </a:xfrm>
          <a:prstGeom prst="rect">
            <a:avLst/>
          </a:prstGeom>
        </p:spPr>
      </p:pic>
      <p:pic>
        <p:nvPicPr>
          <p:cNvPr id="32" name="그래픽 31" descr="왕관 단색으로 채워진">
            <a:extLst>
              <a:ext uri="{FF2B5EF4-FFF2-40B4-BE49-F238E27FC236}">
                <a16:creationId xmlns:a16="http://schemas.microsoft.com/office/drawing/2014/main" id="{A9DF560A-29E5-43FE-AC7C-8CC518EC0A6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19609151">
            <a:off x="3685747" y="4597380"/>
            <a:ext cx="380922" cy="3809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88E04A-98C4-42E3-BB11-494DC64BDD42}"/>
              </a:ext>
            </a:extLst>
          </p:cNvPr>
          <p:cNvSpPr/>
          <p:nvPr/>
        </p:nvSpPr>
        <p:spPr>
          <a:xfrm>
            <a:off x="5765462" y="2693894"/>
            <a:ext cx="741680" cy="1397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122F6-CA01-4028-A28A-1127DEB48F64}"/>
              </a:ext>
            </a:extLst>
          </p:cNvPr>
          <p:cNvSpPr txBox="1"/>
          <p:nvPr/>
        </p:nvSpPr>
        <p:spPr>
          <a:xfrm>
            <a:off x="441372" y="5879939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2</a:t>
            </a:r>
            <a:endParaRPr lang="ko-KR" altLang="en-US" dirty="0"/>
          </a:p>
        </p:txBody>
      </p:sp>
      <p:pic>
        <p:nvPicPr>
          <p:cNvPr id="40" name="그림 39" descr="행복한 벌">
            <a:extLst>
              <a:ext uri="{FF2B5EF4-FFF2-40B4-BE49-F238E27FC236}">
                <a16:creationId xmlns:a16="http://schemas.microsoft.com/office/drawing/2014/main" id="{1F5DE2C3-1A55-4C37-8EBF-D611441FA03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49" y="2569973"/>
            <a:ext cx="1133120" cy="1133120"/>
          </a:xfrm>
          <a:prstGeom prst="rect">
            <a:avLst/>
          </a:prstGeom>
        </p:spPr>
      </p:pic>
      <p:pic>
        <p:nvPicPr>
          <p:cNvPr id="41" name="그림 40" descr="안녕 벌">
            <a:extLst>
              <a:ext uri="{FF2B5EF4-FFF2-40B4-BE49-F238E27FC236}">
                <a16:creationId xmlns:a16="http://schemas.microsoft.com/office/drawing/2014/main" id="{A819C6D9-8746-40E9-98DC-303866BB976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9" y="2292180"/>
            <a:ext cx="1133120" cy="1133120"/>
          </a:xfrm>
          <a:prstGeom prst="rect">
            <a:avLst/>
          </a:prstGeom>
        </p:spPr>
      </p:pic>
      <p:pic>
        <p:nvPicPr>
          <p:cNvPr id="42" name="그림 41" descr="사랑 벌">
            <a:extLst>
              <a:ext uri="{FF2B5EF4-FFF2-40B4-BE49-F238E27FC236}">
                <a16:creationId xmlns:a16="http://schemas.microsoft.com/office/drawing/2014/main" id="{1AFA1C74-6814-4AE0-929C-12182DD493D4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36" y="1601699"/>
            <a:ext cx="1133120" cy="113312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C908C3-7660-4668-A8B5-AC38E4FC34F6}"/>
              </a:ext>
            </a:extLst>
          </p:cNvPr>
          <p:cNvSpPr/>
          <p:nvPr/>
        </p:nvSpPr>
        <p:spPr>
          <a:xfrm>
            <a:off x="4337667" y="963513"/>
            <a:ext cx="3665692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배달 빠른 랭킹 </a:t>
            </a:r>
            <a:r>
              <a:rPr lang="en-US" altLang="ko-KR" sz="1200" dirty="0"/>
              <a:t>”</a:t>
            </a:r>
            <a:r>
              <a:rPr lang="ko-KR" altLang="en-US" sz="1200" dirty="0"/>
              <a:t>의 결과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E883E-B8E2-4716-B8B5-FF0D2A1D27EA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E22C38-5656-4C83-AF0A-F78D3B74A383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</p:spTree>
    <p:extLst>
      <p:ext uri="{BB962C8B-B14F-4D97-AF65-F5344CB8AC3E}">
        <p14:creationId xmlns:p14="http://schemas.microsoft.com/office/powerpoint/2010/main" val="22509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43DD6A-EC84-4B58-B47C-153B8B7990FE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A3BCC3-9EDE-43D0-AF4D-4AFC7F530343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 하고싶은 검색어가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무엇무엇</a:t>
            </a:r>
            <a:r>
              <a:rPr lang="en-US" altLang="ko-KR" sz="1100" dirty="0"/>
              <a:t>“</a:t>
            </a:r>
            <a:r>
              <a:rPr lang="ko-KR" altLang="en-US" sz="1100" dirty="0"/>
              <a:t>이</a:t>
            </a:r>
            <a:r>
              <a:rPr lang="en-US" altLang="ko-KR" sz="1100" dirty="0"/>
              <a:t>(</a:t>
            </a:r>
            <a:r>
              <a:rPr lang="ko-KR" altLang="en-US" sz="1100" dirty="0"/>
              <a:t>가</a:t>
            </a:r>
            <a:r>
              <a:rPr lang="en-US" altLang="ko-KR" sz="1100" dirty="0"/>
              <a:t>) </a:t>
            </a:r>
            <a:r>
              <a:rPr lang="ko-KR" altLang="en-US" sz="1100" dirty="0"/>
              <a:t>맞으세요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72091F-C5C2-4469-A2D5-4553724D9234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13E12E-481F-4DA5-8BA3-A79C2E13A4A7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F2840B-19DB-4B9B-8FD9-4F354C1CFF38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</p:spTree>
    <p:extLst>
      <p:ext uri="{BB962C8B-B14F-4D97-AF65-F5344CB8AC3E}">
        <p14:creationId xmlns:p14="http://schemas.microsoft.com/office/powerpoint/2010/main" val="133495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575DD-04C6-4A68-912A-AE5F9FE10D44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7CA718-CB9D-4666-8BA1-31A192E8589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2C5077-8E06-43DC-94E3-56AAF89C9628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AC6B3F-232F-48DE-B4CD-4572C86EA879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7BCA12-622B-40C7-852F-2A8B4D4000D0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드라마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스포츠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어떤 카테고리에 속하나요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86193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6FD9A9-864E-4519-9F68-0429BA4FE930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C23AA7-784F-4270-A920-3FA99AF482C1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3837-26CE-4071-AB06-BDC955BC4EF0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FD43E-AF0B-4E49-AB47-E11D40CEDC07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00EF79-CE00-452B-A43E-5D729FF846E9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관련 자료 나 이미지가 있으신가요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없다면 다음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21456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60154-F6C0-4271-90C9-36F6A33D12AD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0F76C0-2DBA-4D73-BD19-61C8438AC359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18BBAA-B5F1-47DE-98F2-9156DCA206F4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035519-1E12-4875-A15D-99CAE757D422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1638E7-D045-4193-9D0C-042DD4B53BAC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 완료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검색어는</a:t>
            </a:r>
            <a:r>
              <a:rPr lang="ko-KR" altLang="en-US" sz="1200" dirty="0"/>
              <a:t> 확인 후 빠른 </a:t>
            </a:r>
            <a:r>
              <a:rPr lang="ko-KR" altLang="en-US" sz="1200" dirty="0" err="1"/>
              <a:t>시일내에</a:t>
            </a:r>
            <a:r>
              <a:rPr lang="ko-KR" altLang="en-US" sz="1200" dirty="0"/>
              <a:t> 등록 하겠습니다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69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A98C8D-8D6D-479B-BD17-21C54BA4BA52}"/>
              </a:ext>
            </a:extLst>
          </p:cNvPr>
          <p:cNvSpPr/>
          <p:nvPr/>
        </p:nvSpPr>
        <p:spPr>
          <a:xfrm>
            <a:off x="626097" y="1168924"/>
            <a:ext cx="5101158" cy="4757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863362-2D21-4514-87CF-7D5D0E5D0D99}"/>
              </a:ext>
            </a:extLst>
          </p:cNvPr>
          <p:cNvSpPr/>
          <p:nvPr/>
        </p:nvSpPr>
        <p:spPr>
          <a:xfrm>
            <a:off x="6894817" y="1306608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 </a:t>
            </a:r>
            <a:r>
              <a:rPr lang="en-US" altLang="ko-KR" dirty="0">
                <a:solidFill>
                  <a:schemeClr val="tx1"/>
                </a:solidFill>
              </a:rPr>
              <a:t>(147)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4B069E-05AF-4CB4-A497-564A02882F8D}"/>
              </a:ext>
            </a:extLst>
          </p:cNvPr>
          <p:cNvSpPr/>
          <p:nvPr/>
        </p:nvSpPr>
        <p:spPr>
          <a:xfrm>
            <a:off x="8899322" y="1305765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F3E112-248D-4FDA-B538-8FC5DAA31E67}"/>
              </a:ext>
            </a:extLst>
          </p:cNvPr>
          <p:cNvSpPr/>
          <p:nvPr/>
        </p:nvSpPr>
        <p:spPr>
          <a:xfrm>
            <a:off x="10122345" y="1311291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최신순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117FB4-15BB-4F38-BA7F-E6104583E3BC}"/>
              </a:ext>
            </a:extLst>
          </p:cNvPr>
          <p:cNvGrpSpPr/>
          <p:nvPr/>
        </p:nvGrpSpPr>
        <p:grpSpPr>
          <a:xfrm>
            <a:off x="6194196" y="1907359"/>
            <a:ext cx="6225095" cy="4747531"/>
            <a:chOff x="6793217" y="1978479"/>
            <a:chExt cx="5101158" cy="47475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084FE-21D8-4A9F-8801-0ED0600864BF}"/>
                </a:ext>
              </a:extLst>
            </p:cNvPr>
            <p:cNvSpPr txBox="1"/>
            <p:nvPr/>
          </p:nvSpPr>
          <p:spPr>
            <a:xfrm>
              <a:off x="6793217" y="1978479"/>
              <a:ext cx="510115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정띵</a:t>
              </a:r>
              <a:r>
                <a:rPr lang="en-US" altLang="ko-KR" dirty="0"/>
                <a:t> </a:t>
              </a:r>
              <a:r>
                <a:rPr lang="en-US" altLang="ko-KR" sz="1000" dirty="0"/>
                <a:t>2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이집 배달 </a:t>
              </a:r>
              <a:r>
                <a:rPr lang="en-US" altLang="ko-KR" dirty="0"/>
                <a:t>3</a:t>
              </a:r>
              <a:r>
                <a:rPr lang="ko-KR" altLang="en-US" dirty="0"/>
                <a:t>초 컷임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>
                  <a:solidFill>
                    <a:srgbClr val="FFD966"/>
                  </a:solidFill>
                </a:rPr>
                <a:t>( </a:t>
              </a:r>
              <a:r>
                <a:rPr lang="ko-KR" altLang="en-US" dirty="0">
                  <a:solidFill>
                    <a:srgbClr val="FFD966"/>
                  </a:solidFill>
                </a:rPr>
                <a:t>답글 </a:t>
              </a:r>
              <a:r>
                <a:rPr lang="en-US" altLang="ko-KR" dirty="0">
                  <a:solidFill>
                    <a:srgbClr val="FFD966"/>
                  </a:solidFill>
                </a:rPr>
                <a:t>12</a:t>
              </a:r>
              <a:r>
                <a:rPr lang="ko-KR" altLang="en-US" dirty="0">
                  <a:solidFill>
                    <a:srgbClr val="FFD966"/>
                  </a:solidFill>
                </a:rPr>
                <a:t>개 보기 </a:t>
              </a:r>
              <a:r>
                <a:rPr lang="en-US" altLang="ko-KR" dirty="0">
                  <a:solidFill>
                    <a:srgbClr val="FFD966"/>
                  </a:solidFill>
                </a:rPr>
                <a:t>)</a:t>
              </a:r>
            </a:p>
          </p:txBody>
        </p:sp>
        <p:pic>
          <p:nvPicPr>
            <p:cNvPr id="30" name="그래픽 29" descr="엄지척 기호 단색으로 채워진">
              <a:extLst>
                <a:ext uri="{FF2B5EF4-FFF2-40B4-BE49-F238E27FC236}">
                  <a16:creationId xmlns:a16="http://schemas.microsoft.com/office/drawing/2014/main" id="{0D5AD7E0-833E-4DED-B510-7BA79AD7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12373" y="2912529"/>
              <a:ext cx="327239" cy="32723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45667B-E81F-47EC-8F96-2F0FBC302C43}"/>
                </a:ext>
              </a:extLst>
            </p:cNvPr>
            <p:cNvSpPr txBox="1"/>
            <p:nvPr/>
          </p:nvSpPr>
          <p:spPr>
            <a:xfrm>
              <a:off x="6793217" y="3706716"/>
              <a:ext cx="5101158" cy="211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박창주</a:t>
              </a:r>
              <a:r>
                <a:rPr lang="en-US" altLang="ko-KR" dirty="0"/>
                <a:t> </a:t>
              </a:r>
              <a:r>
                <a:rPr lang="en-US" altLang="ko-KR" sz="1000" dirty="0"/>
                <a:t>4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전화로 얘기해준 시간 항상 맞춰 오는 편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( </a:t>
              </a:r>
              <a:r>
                <a:rPr lang="ko-KR" altLang="en-US" dirty="0"/>
                <a:t>답글 보기 </a:t>
              </a:r>
              <a:r>
                <a:rPr lang="en-US" altLang="ko-KR" dirty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</p:txBody>
        </p:sp>
        <p:pic>
          <p:nvPicPr>
            <p:cNvPr id="32" name="그래픽 31" descr="엄지척 기호 단색으로 채워진">
              <a:extLst>
                <a:ext uri="{FF2B5EF4-FFF2-40B4-BE49-F238E27FC236}">
                  <a16:creationId xmlns:a16="http://schemas.microsoft.com/office/drawing/2014/main" id="{443647A7-BB24-4A2B-B0E3-600CBA6DC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12373" y="4630606"/>
              <a:ext cx="327239" cy="32723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17F8DE-6EB4-4EA7-83B6-969C97871528}"/>
                </a:ext>
              </a:extLst>
            </p:cNvPr>
            <p:cNvSpPr txBox="1"/>
            <p:nvPr/>
          </p:nvSpPr>
          <p:spPr>
            <a:xfrm>
              <a:off x="6793217" y="5461042"/>
              <a:ext cx="5101158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잼맹</a:t>
              </a:r>
              <a:r>
                <a:rPr lang="en-US" altLang="ko-KR" dirty="0"/>
                <a:t> </a:t>
              </a:r>
              <a:r>
                <a:rPr lang="en-US" altLang="ko-KR" sz="1000" dirty="0"/>
                <a:t>4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고추 바사삭 치킨을 시켰는데 진짜 고추를 보내주셨어요</a:t>
              </a:r>
              <a:r>
                <a:rPr lang="en-US" altLang="ko-KR" dirty="0"/>
                <a:t>~</a:t>
              </a:r>
            </a:p>
          </p:txBody>
        </p:sp>
        <p:pic>
          <p:nvPicPr>
            <p:cNvPr id="36" name="그래픽 35" descr="엄지척 기호 단색으로 채워진">
              <a:extLst>
                <a:ext uri="{FF2B5EF4-FFF2-40B4-BE49-F238E27FC236}">
                  <a16:creationId xmlns:a16="http://schemas.microsoft.com/office/drawing/2014/main" id="{96539816-8281-40A4-9302-B575DAB4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12373" y="6398771"/>
              <a:ext cx="327239" cy="32723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8DD7A49-F213-4932-A8A8-D2ADD509B039}"/>
              </a:ext>
            </a:extLst>
          </p:cNvPr>
          <p:cNvSpPr txBox="1"/>
          <p:nvPr/>
        </p:nvSpPr>
        <p:spPr>
          <a:xfrm>
            <a:off x="6840124" y="2838018"/>
            <a:ext cx="908063" cy="38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492</a:t>
            </a:r>
            <a:endParaRPr lang="ko-KR" altLang="en-US" dirty="0"/>
          </a:p>
        </p:txBody>
      </p:sp>
      <p:pic>
        <p:nvPicPr>
          <p:cNvPr id="40" name="그림 39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id="{5AA4911A-00AA-4D45-8071-F700E479F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0" y="986403"/>
            <a:ext cx="1379340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3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313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정명</dc:creator>
  <cp:lastModifiedBy>박창주</cp:lastModifiedBy>
  <cp:revision>15</cp:revision>
  <dcterms:created xsi:type="dcterms:W3CDTF">2021-06-01T08:07:23Z</dcterms:created>
  <dcterms:modified xsi:type="dcterms:W3CDTF">2021-06-03T08:38:31Z</dcterms:modified>
</cp:coreProperties>
</file>