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  <p:sldId id="264" r:id="rId9"/>
    <p:sldId id="263" r:id="rId10"/>
    <p:sldId id="266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80" r:id="rId19"/>
    <p:sldId id="278" r:id="rId20"/>
    <p:sldId id="279" r:id="rId21"/>
    <p:sldId id="281" r:id="rId22"/>
    <p:sldId id="273" r:id="rId23"/>
    <p:sldId id="274" r:id="rId24"/>
    <p:sldId id="275" r:id="rId25"/>
    <p:sldId id="276" r:id="rId26"/>
    <p:sldId id="277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14" y="7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D1AEC-97B6-4336-AC6D-A933BBF9A058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DB322-4D7D-4B02-B30F-AFB98D0269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3381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D1AEC-97B6-4336-AC6D-A933BBF9A058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DB322-4D7D-4B02-B30F-AFB98D0269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6732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D1AEC-97B6-4336-AC6D-A933BBF9A058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DB322-4D7D-4B02-B30F-AFB98D0269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5137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D1AEC-97B6-4336-AC6D-A933BBF9A058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DB322-4D7D-4B02-B30F-AFB98D0269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622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D1AEC-97B6-4336-AC6D-A933BBF9A058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DB322-4D7D-4B02-B30F-AFB98D0269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1878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D1AEC-97B6-4336-AC6D-A933BBF9A058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DB322-4D7D-4B02-B30F-AFB98D0269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4142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D1AEC-97B6-4336-AC6D-A933BBF9A058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DB322-4D7D-4B02-B30F-AFB98D0269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4674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D1AEC-97B6-4336-AC6D-A933BBF9A058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DB322-4D7D-4B02-B30F-AFB98D0269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0166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D1AEC-97B6-4336-AC6D-A933BBF9A058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DB322-4D7D-4B02-B30F-AFB98D0269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6804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D1AEC-97B6-4336-AC6D-A933BBF9A058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DB322-4D7D-4B02-B30F-AFB98D0269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9642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D1AEC-97B6-4336-AC6D-A933BBF9A058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DB322-4D7D-4B02-B30F-AFB98D0269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952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5D1AEC-97B6-4336-AC6D-A933BBF9A058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FDB322-4D7D-4B02-B30F-AFB98D0269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8546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pcj0369@naver.com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938586" y="0"/>
            <a:ext cx="4314825" cy="67341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4333873" y="1866900"/>
            <a:ext cx="352425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2080" y="9401"/>
            <a:ext cx="727836" cy="1262008"/>
          </a:xfrm>
          <a:prstGeom prst="rect">
            <a:avLst/>
          </a:prstGeom>
        </p:spPr>
      </p:pic>
      <p:sp>
        <p:nvSpPr>
          <p:cNvPr id="8" name="타원 7"/>
          <p:cNvSpPr/>
          <p:nvPr/>
        </p:nvSpPr>
        <p:spPr>
          <a:xfrm>
            <a:off x="5366195" y="1257187"/>
            <a:ext cx="85725" cy="8101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5846952" y="1257187"/>
            <a:ext cx="85725" cy="8101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6259321" y="1257187"/>
            <a:ext cx="85725" cy="8101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6740078" y="1262007"/>
            <a:ext cx="85725" cy="8101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437805" y="1506141"/>
            <a:ext cx="13163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/>
              <a:t>서비스약관</a:t>
            </a:r>
            <a:r>
              <a:rPr lang="ko-KR" altLang="en-US" sz="1200" dirty="0" smtClean="0"/>
              <a:t> 안내</a:t>
            </a:r>
            <a:endParaRPr lang="ko-KR" alt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4616291" y="2116935"/>
            <a:ext cx="19800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(</a:t>
            </a:r>
            <a:r>
              <a:rPr lang="ko-KR" altLang="en-US" sz="1200" dirty="0" smtClean="0"/>
              <a:t>필수</a:t>
            </a:r>
            <a:r>
              <a:rPr lang="en-US" altLang="ko-KR" sz="1200" dirty="0" smtClean="0"/>
              <a:t>) </a:t>
            </a:r>
            <a:r>
              <a:rPr lang="ko-KR" altLang="en-US" sz="1200" dirty="0" err="1" smtClean="0"/>
              <a:t>모랭</a:t>
            </a:r>
            <a:r>
              <a:rPr lang="ko-KR" altLang="en-US" sz="1200" dirty="0" smtClean="0"/>
              <a:t> 이용약관 동의</a:t>
            </a:r>
            <a:endParaRPr lang="ko-KR" alt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4618085" y="2587409"/>
            <a:ext cx="25506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(</a:t>
            </a:r>
            <a:r>
              <a:rPr lang="ko-KR" altLang="en-US" sz="1200" dirty="0" smtClean="0"/>
              <a:t>필수</a:t>
            </a:r>
            <a:r>
              <a:rPr lang="en-US" altLang="ko-KR" sz="1200" dirty="0" smtClean="0"/>
              <a:t>) </a:t>
            </a:r>
            <a:r>
              <a:rPr lang="ko-KR" altLang="en-US" sz="1200" dirty="0" smtClean="0"/>
              <a:t>개인정보 수집 및 이용 동의</a:t>
            </a:r>
            <a:endParaRPr lang="ko-KR" alt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4614465" y="3057884"/>
            <a:ext cx="19800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(</a:t>
            </a:r>
            <a:r>
              <a:rPr lang="ko-KR" altLang="en-US" sz="1200" dirty="0" smtClean="0"/>
              <a:t>필수</a:t>
            </a:r>
            <a:r>
              <a:rPr lang="en-US" altLang="ko-KR" sz="1200" dirty="0" smtClean="0"/>
              <a:t>) </a:t>
            </a:r>
            <a:r>
              <a:rPr lang="ko-KR" altLang="en-US" sz="1200" dirty="0" smtClean="0"/>
              <a:t>개인정보 제공 동의</a:t>
            </a:r>
            <a:endParaRPr lang="ko-KR" altLang="en-US" sz="1200" dirty="0"/>
          </a:p>
        </p:txBody>
      </p:sp>
      <p:sp>
        <p:nvSpPr>
          <p:cNvPr id="19" name="직사각형 18"/>
          <p:cNvSpPr/>
          <p:nvPr/>
        </p:nvSpPr>
        <p:spPr>
          <a:xfrm>
            <a:off x="4333873" y="2116935"/>
            <a:ext cx="280592" cy="276999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4333873" y="2587408"/>
            <a:ext cx="280592" cy="276999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4333873" y="3057881"/>
            <a:ext cx="280592" cy="276999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6345046" y="5162550"/>
            <a:ext cx="1627379" cy="61912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4187376" y="5162550"/>
            <a:ext cx="1627379" cy="6191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677899" y="528744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동의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720153" y="528744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비동의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0" y="6364844"/>
            <a:ext cx="1375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회원가입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7597316" y="2157461"/>
            <a:ext cx="191193" cy="1856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7597315" y="2633062"/>
            <a:ext cx="191193" cy="1856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7597315" y="3103535"/>
            <a:ext cx="191193" cy="1856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90388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6364844"/>
            <a:ext cx="3296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회원 정보 수정</a:t>
            </a:r>
            <a:r>
              <a:rPr lang="en-US" altLang="ko-KR" dirty="0" smtClean="0"/>
              <a:t>(1)(</a:t>
            </a:r>
            <a:r>
              <a:rPr lang="ko-KR" altLang="en-US" dirty="0" err="1" smtClean="0"/>
              <a:t>프로필수정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0" y="0"/>
            <a:ext cx="12192000" cy="47130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533775" y="4669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solidFill>
                  <a:schemeClr val="bg1"/>
                </a:solidFill>
              </a:rPr>
              <a:t>내정보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5941" y="21901"/>
            <a:ext cx="808518" cy="41892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420100" y="4669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닉네임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9297263" y="180975"/>
            <a:ext cx="2952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9297263" y="114300"/>
            <a:ext cx="2952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9297263" y="333375"/>
            <a:ext cx="2952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9297263" y="266700"/>
            <a:ext cx="2952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0" y="462722"/>
            <a:ext cx="12192000" cy="4713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179169" y="49320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u="sng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회원정보</a:t>
            </a:r>
            <a:endParaRPr lang="ko-KR" altLang="en-US" u="sng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358338" y="49686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보안설정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697625" y="1150464"/>
            <a:ext cx="3488081" cy="40406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5731374" y="1175428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프로필 수정</a:t>
            </a:r>
            <a:endParaRPr lang="ko-KR" altLang="en-US" dirty="0"/>
          </a:p>
        </p:txBody>
      </p:sp>
      <p:sp>
        <p:nvSpPr>
          <p:cNvPr id="29" name="타원 28"/>
          <p:cNvSpPr/>
          <p:nvPr/>
        </p:nvSpPr>
        <p:spPr>
          <a:xfrm>
            <a:off x="5953890" y="1651362"/>
            <a:ext cx="975550" cy="9525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사진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215410" y="3757652"/>
            <a:ext cx="6658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닉네임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745617" y="2738573"/>
            <a:ext cx="700766" cy="24622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사진찾기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328652" y="4477518"/>
            <a:ext cx="1105193" cy="4095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적용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599359" y="4477518"/>
            <a:ext cx="1105193" cy="4095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취소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611518" y="2747735"/>
            <a:ext cx="446508" cy="24622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삭제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058026" y="3757652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u="sng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변경하기</a:t>
            </a:r>
            <a:endParaRPr lang="ko-KR" altLang="en-US" sz="1200" u="sng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008983" y="3757651"/>
            <a:ext cx="921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닉네임</a:t>
            </a:r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12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66405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6364844"/>
            <a:ext cx="2000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회원 정보 수정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0" y="0"/>
            <a:ext cx="12192000" cy="47130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533775" y="4669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solidFill>
                  <a:schemeClr val="bg1"/>
                </a:solidFill>
              </a:rPr>
              <a:t>내정보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5941" y="21901"/>
            <a:ext cx="808518" cy="41892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420100" y="4669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닉네임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9297263" y="180975"/>
            <a:ext cx="2952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9297263" y="114300"/>
            <a:ext cx="2952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9297263" y="333375"/>
            <a:ext cx="2952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9297263" y="266700"/>
            <a:ext cx="2952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0" y="462722"/>
            <a:ext cx="12192000" cy="4713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179169" y="49320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회원정보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358338" y="49686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u="sng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보안설정</a:t>
            </a:r>
            <a:endParaRPr lang="ko-KR" altLang="en-US" u="sng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448301" y="1987333"/>
            <a:ext cx="3488081" cy="11715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571573" y="211318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비밀번호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053936" y="2829749"/>
            <a:ext cx="10271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u="sng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변경하기</a:t>
            </a:r>
            <a:endParaRPr lang="ko-KR" altLang="en-US" sz="1000" u="sng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7011263" y="1987333"/>
            <a:ext cx="3488081" cy="11715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7170735" y="203018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회원탈퇴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9444900" y="2829750"/>
            <a:ext cx="10271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u="sng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회원탈퇴 하기</a:t>
            </a:r>
            <a:endParaRPr lang="ko-KR" altLang="en-US" sz="1000" u="sng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2256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6364844"/>
            <a:ext cx="3608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회원 정보 수정</a:t>
            </a:r>
            <a:r>
              <a:rPr lang="en-US" altLang="ko-KR" dirty="0" smtClean="0"/>
              <a:t>(2)(</a:t>
            </a:r>
            <a:r>
              <a:rPr lang="ko-KR" altLang="en-US" dirty="0" smtClean="0"/>
              <a:t>비밀번호 변경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0" y="0"/>
            <a:ext cx="12192000" cy="47130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533775" y="4669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solidFill>
                  <a:schemeClr val="bg1"/>
                </a:solidFill>
              </a:rPr>
              <a:t>내정보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5941" y="21901"/>
            <a:ext cx="808518" cy="41892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420100" y="4669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닉네임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9297263" y="180975"/>
            <a:ext cx="2952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9297263" y="114300"/>
            <a:ext cx="2952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9297263" y="333375"/>
            <a:ext cx="2952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9297263" y="266700"/>
            <a:ext cx="2952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0" y="462722"/>
            <a:ext cx="12192000" cy="4713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179169" y="49320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</a:rPr>
              <a:t>회원정보</a:t>
            </a:r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358338" y="49686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u="sng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보안설정</a:t>
            </a:r>
            <a:endParaRPr lang="ko-KR" altLang="en-US" u="sng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697625" y="1150464"/>
            <a:ext cx="3488081" cy="39358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5615958" y="1455509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비밀번호 변경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5196209" y="4267485"/>
            <a:ext cx="1105193" cy="4095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변경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597739" y="4267485"/>
            <a:ext cx="1105193" cy="4095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취소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933502" y="2243532"/>
            <a:ext cx="1162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</a:rPr>
              <a:t>현재 비밀번호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930514" y="2766549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</a:rPr>
              <a:t>새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</a:rPr>
              <a:t> 비밀번호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930514" y="3289565"/>
            <a:ext cx="13708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</a:rPr>
              <a:t>새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</a:rPr>
              <a:t> 비밀번호 확인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4933502" y="2520531"/>
            <a:ext cx="278320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flipV="1">
            <a:off x="4933502" y="3067202"/>
            <a:ext cx="2783208" cy="593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4933502" y="3602465"/>
            <a:ext cx="278320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80615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6364844"/>
            <a:ext cx="3147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회원 정보 수정</a:t>
            </a:r>
            <a:r>
              <a:rPr lang="en-US" altLang="ko-KR" dirty="0" smtClean="0"/>
              <a:t>(2)(</a:t>
            </a:r>
            <a:r>
              <a:rPr lang="ko-KR" altLang="en-US" dirty="0" smtClean="0"/>
              <a:t>회원탈퇴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0" y="0"/>
            <a:ext cx="12192000" cy="47130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533775" y="4669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solidFill>
                  <a:schemeClr val="bg1"/>
                </a:solidFill>
              </a:rPr>
              <a:t>내정보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5941" y="21901"/>
            <a:ext cx="808518" cy="41892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420100" y="4669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닉네임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9297263" y="180975"/>
            <a:ext cx="2952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9297263" y="114300"/>
            <a:ext cx="2952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9297263" y="333375"/>
            <a:ext cx="2952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9297263" y="266700"/>
            <a:ext cx="2952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0" y="462722"/>
            <a:ext cx="12192000" cy="4713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179169" y="49320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</a:rPr>
              <a:t>회원정보</a:t>
            </a:r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358338" y="49686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u="sng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보안설정</a:t>
            </a:r>
            <a:endParaRPr lang="ko-KR" altLang="en-US" u="sng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524125" y="1215777"/>
            <a:ext cx="7392263" cy="39358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2682188" y="127740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회원 탈퇴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682188" y="1646732"/>
            <a:ext cx="43476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</a:rPr>
              <a:t>회원 탈퇴 전에 반드시 유의 사항을 확인하고 진행해 주세요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82188" y="2555894"/>
            <a:ext cx="3825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개인정보 및 서비스 이용 기록 삭제</a:t>
            </a: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705353" y="2926478"/>
            <a:ext cx="65453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</a:rPr>
              <a:t>개인정보 및 개인화 서비스 </a:t>
            </a:r>
            <a:r>
              <a:rPr lang="ko-KR" altLang="en-US" sz="1200" dirty="0" err="1" smtClean="0">
                <a:solidFill>
                  <a:schemeClr val="bg1">
                    <a:lumMod val="50000"/>
                  </a:schemeClr>
                </a:solidFill>
              </a:rPr>
              <a:t>이용기록이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</a:rPr>
              <a:t> 모두 삭제 되며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</a:rPr>
              <a:t>삭제된 데이터는 복구되자 않습니다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  <a:p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</a:rPr>
              <a:t>필요한 데이터는 미리 백업 해 주시기 바랍니다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114675" y="3578636"/>
            <a:ext cx="238125" cy="258309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3444050" y="3576251"/>
            <a:ext cx="41729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</a:rPr>
              <a:t>회원 탈퇴 시 유의사항을 확인하였으며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</a:rPr>
              <a:t>모두 동의 합니다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303423" y="4287709"/>
            <a:ext cx="1383002" cy="5115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bg1"/>
                </a:solidFill>
              </a:rPr>
              <a:t>동의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7623824" y="4287709"/>
            <a:ext cx="1383002" cy="51152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bg1">
                    <a:lumMod val="50000"/>
                  </a:schemeClr>
                </a:solidFill>
              </a:rPr>
              <a:t>비동의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79905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6364844"/>
            <a:ext cx="3147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회원 정보 수정</a:t>
            </a:r>
            <a:r>
              <a:rPr lang="en-US" altLang="ko-KR" dirty="0" smtClean="0"/>
              <a:t>(2)(</a:t>
            </a:r>
            <a:r>
              <a:rPr lang="ko-KR" altLang="en-US" dirty="0" smtClean="0"/>
              <a:t>회원탈퇴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0" y="0"/>
            <a:ext cx="12192000" cy="47130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533775" y="4669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solidFill>
                  <a:schemeClr val="bg1"/>
                </a:solidFill>
              </a:rPr>
              <a:t>내정보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5941" y="21901"/>
            <a:ext cx="808518" cy="41892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420100" y="4669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닉네임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9297263" y="180975"/>
            <a:ext cx="2952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9297263" y="114300"/>
            <a:ext cx="2952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9297263" y="333375"/>
            <a:ext cx="2952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9297263" y="266700"/>
            <a:ext cx="2952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0" y="462722"/>
            <a:ext cx="12192000" cy="4713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179169" y="49320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</a:rPr>
              <a:t>회원정보</a:t>
            </a:r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358338" y="49686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u="sng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보안설정</a:t>
            </a:r>
            <a:endParaRPr lang="ko-KR" altLang="en-US" u="sng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697625" y="1150464"/>
            <a:ext cx="3488081" cy="39358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5846790" y="1463363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회원 탈퇴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5196209" y="4267485"/>
            <a:ext cx="1105193" cy="4095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bg1"/>
                </a:solidFill>
              </a:rPr>
              <a:t>탈퇴하기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597739" y="4267485"/>
            <a:ext cx="1105193" cy="4095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취소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933502" y="2243532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</a:rPr>
              <a:t>이메일 주소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930514" y="2766549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</a:rPr>
              <a:t>새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</a:rPr>
              <a:t> 비밀번호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930514" y="3289565"/>
            <a:ext cx="13708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</a:rPr>
              <a:t>새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</a:rPr>
              <a:t> 비밀번호 확인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4933502" y="2520531"/>
            <a:ext cx="278320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flipV="1">
            <a:off x="4933502" y="3067202"/>
            <a:ext cx="2783208" cy="593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4933502" y="3602465"/>
            <a:ext cx="278320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59011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6364844"/>
            <a:ext cx="3147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회원 정보 수정</a:t>
            </a:r>
            <a:r>
              <a:rPr lang="en-US" altLang="ko-KR" dirty="0" smtClean="0"/>
              <a:t>(2)(</a:t>
            </a:r>
            <a:r>
              <a:rPr lang="ko-KR" altLang="en-US" dirty="0" smtClean="0"/>
              <a:t>회원탈퇴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0" y="0"/>
            <a:ext cx="12192000" cy="47130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533775" y="4669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solidFill>
                  <a:schemeClr val="bg1"/>
                </a:solidFill>
              </a:rPr>
              <a:t>내정보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7816" y="21901"/>
            <a:ext cx="808518" cy="41892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420100" y="4669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닉네임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9297263" y="180975"/>
            <a:ext cx="2952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9297263" y="114300"/>
            <a:ext cx="2952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9297263" y="333375"/>
            <a:ext cx="2952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9297263" y="266700"/>
            <a:ext cx="2952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0" y="462722"/>
            <a:ext cx="12192000" cy="4713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179169" y="49320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</a:rPr>
              <a:t>회원정보</a:t>
            </a:r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358338" y="49686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u="sng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보안설정</a:t>
            </a:r>
            <a:endParaRPr lang="ko-KR" altLang="en-US" u="sng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466334" y="1396753"/>
            <a:ext cx="5763488" cy="39358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5481494" y="2276908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회원 탈퇴 완료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530639" y="2868545"/>
            <a:ext cx="5634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</a:rPr>
              <a:t>그 동안 </a:t>
            </a:r>
            <a:r>
              <a:rPr lang="ko-KR" altLang="en-US" sz="1400" dirty="0" err="1" smtClean="0">
                <a:solidFill>
                  <a:schemeClr val="bg1">
                    <a:lumMod val="50000"/>
                  </a:schemeClr>
                </a:solidFill>
              </a:rPr>
              <a:t>모랭에서</a:t>
            </a: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</a:rPr>
              <a:t> 제공하는 서비스를 이용해 주셔서 감사합니다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  <a:p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</a:rPr>
              <a:t>앞으로 보다 더 나은 서비스 제공할 수 있도록 최선을 다하겠습니다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801779" y="4113153"/>
            <a:ext cx="3092596" cy="6762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메인으로</a:t>
            </a:r>
            <a:r>
              <a:rPr lang="ko-KR" altLang="en-US" dirty="0" smtClean="0"/>
              <a:t> 돌아가기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323949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47130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533775" y="4669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고객센터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7816" y="21901"/>
            <a:ext cx="808518" cy="41892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420100" y="4669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닉네임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9297263" y="180975"/>
            <a:ext cx="2952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9297263" y="114300"/>
            <a:ext cx="2952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9297263" y="333375"/>
            <a:ext cx="2952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9297263" y="266700"/>
            <a:ext cx="2952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0" y="462722"/>
            <a:ext cx="12192000" cy="4713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179169" y="493209"/>
            <a:ext cx="1130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</a:rPr>
              <a:t>1</a:t>
            </a:r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</a:rPr>
              <a:t>대</a:t>
            </a:r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</a:rPr>
              <a:t>1</a:t>
            </a:r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</a:rPr>
              <a:t>문의</a:t>
            </a:r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358338" y="49686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u="sng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공지사항</a:t>
            </a:r>
            <a:endParaRPr lang="ko-KR" altLang="en-US" u="sng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450746" y="2436512"/>
            <a:ext cx="6710363" cy="238313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4672202" y="3076235"/>
            <a:ext cx="626745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1724024" y="2436512"/>
            <a:ext cx="2726721" cy="238313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533386" y="251640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공지사항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2167322" y="3018561"/>
            <a:ext cx="187102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홈페이지 에 기능 추가 했습니다</a:t>
            </a:r>
            <a:r>
              <a:rPr lang="en-US" altLang="ko-KR" sz="900" dirty="0" smtClean="0"/>
              <a:t>.</a:t>
            </a:r>
            <a:endParaRPr lang="ko-KR" altLang="en-US" sz="900" dirty="0"/>
          </a:p>
        </p:txBody>
      </p:sp>
      <p:cxnSp>
        <p:nvCxnSpPr>
          <p:cNvPr id="33" name="직선 연결선 32"/>
          <p:cNvCxnSpPr/>
          <p:nvPr/>
        </p:nvCxnSpPr>
        <p:spPr>
          <a:xfrm>
            <a:off x="1901997" y="2885735"/>
            <a:ext cx="237627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1934888" y="3330026"/>
            <a:ext cx="237627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1934888" y="3710488"/>
            <a:ext cx="237627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186008" y="3398217"/>
            <a:ext cx="187102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홈페이지 에 기능 추가 했습니다</a:t>
            </a:r>
            <a:r>
              <a:rPr lang="en-US" altLang="ko-KR" sz="900" dirty="0" smtClean="0"/>
              <a:t>.</a:t>
            </a:r>
            <a:endParaRPr lang="ko-KR" altLang="en-US" sz="900" dirty="0"/>
          </a:p>
        </p:txBody>
      </p:sp>
      <p:sp>
        <p:nvSpPr>
          <p:cNvPr id="45" name="TextBox 44"/>
          <p:cNvSpPr txBox="1"/>
          <p:nvPr/>
        </p:nvSpPr>
        <p:spPr>
          <a:xfrm>
            <a:off x="2211975" y="3791928"/>
            <a:ext cx="187102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홈페이지 에 기능 추가 했습니다</a:t>
            </a:r>
            <a:r>
              <a:rPr lang="en-US" altLang="ko-KR" sz="900" dirty="0" smtClean="0"/>
              <a:t>.</a:t>
            </a:r>
            <a:endParaRPr lang="ko-KR" altLang="en-US" sz="900" dirty="0"/>
          </a:p>
        </p:txBody>
      </p:sp>
      <p:sp>
        <p:nvSpPr>
          <p:cNvPr id="46" name="TextBox 45"/>
          <p:cNvSpPr txBox="1"/>
          <p:nvPr/>
        </p:nvSpPr>
        <p:spPr>
          <a:xfrm>
            <a:off x="2168900" y="4189466"/>
            <a:ext cx="187102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홈페이지 에 기능 추가 했습니다</a:t>
            </a:r>
            <a:r>
              <a:rPr lang="en-US" altLang="ko-KR" sz="900" dirty="0" smtClean="0"/>
              <a:t>.</a:t>
            </a:r>
            <a:endParaRPr lang="ko-KR" altLang="en-US" sz="900" dirty="0"/>
          </a:p>
        </p:txBody>
      </p:sp>
      <p:cxnSp>
        <p:nvCxnSpPr>
          <p:cNvPr id="47" name="직선 연결선 46"/>
          <p:cNvCxnSpPr/>
          <p:nvPr/>
        </p:nvCxnSpPr>
        <p:spPr>
          <a:xfrm>
            <a:off x="1959348" y="4098960"/>
            <a:ext cx="237627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6153357" y="2571708"/>
            <a:ext cx="3482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홈페이지에 기능 추가 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857970" y="3223178"/>
            <a:ext cx="25907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/>
              <a:t>무슨무슨</a:t>
            </a:r>
            <a:r>
              <a:rPr lang="ko-KR" altLang="en-US" sz="1200" dirty="0" smtClean="0"/>
              <a:t> 기능 이 추가 되었습니다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smtClean="0"/>
              <a:t>감사합니다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9681316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47130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533775" y="4669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고객센터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7816" y="21901"/>
            <a:ext cx="808518" cy="41892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420100" y="4669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닉네임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9297263" y="180975"/>
            <a:ext cx="2952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9297263" y="114300"/>
            <a:ext cx="2952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9297263" y="333375"/>
            <a:ext cx="2952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9297263" y="266700"/>
            <a:ext cx="2952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0" y="462722"/>
            <a:ext cx="12192000" cy="4713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533524" y="513710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u="sng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Q&amp;A</a:t>
            </a:r>
            <a:endParaRPr lang="ko-KR" altLang="en-US" u="sng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358338" y="51800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</a:rPr>
              <a:t>공지사항</a:t>
            </a:r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260246" y="1169687"/>
            <a:ext cx="6710363" cy="503108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96202" y="1878244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/>
              <a:t>문의유형</a:t>
            </a:r>
            <a:endParaRPr lang="ko-KR" alt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7371203" y="1235965"/>
            <a:ext cx="1032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1:1 </a:t>
            </a:r>
            <a:r>
              <a:rPr lang="ko-KR" altLang="en-US" dirty="0" smtClean="0"/>
              <a:t>문의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5834968" y="1904239"/>
            <a:ext cx="4238625" cy="26455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>
                <a:solidFill>
                  <a:schemeClr val="bg1">
                    <a:lumMod val="75000"/>
                  </a:schemeClr>
                </a:solidFill>
              </a:rPr>
              <a:t>문의유형</a:t>
            </a:r>
            <a:r>
              <a:rPr lang="ko-KR" altLang="en-US" sz="1400" dirty="0" smtClean="0">
                <a:solidFill>
                  <a:schemeClr val="bg1">
                    <a:lumMod val="75000"/>
                  </a:schemeClr>
                </a:solidFill>
              </a:rPr>
              <a:t> 선</a:t>
            </a:r>
            <a:r>
              <a:rPr lang="ko-KR" altLang="en-US" sz="1400" dirty="0">
                <a:solidFill>
                  <a:schemeClr val="bg1">
                    <a:lumMod val="75000"/>
                  </a:schemeClr>
                </a:solidFill>
              </a:rPr>
              <a:t>택</a:t>
            </a:r>
          </a:p>
        </p:txBody>
      </p:sp>
      <p:cxnSp>
        <p:nvCxnSpPr>
          <p:cNvPr id="18" name="직선 연결선 17"/>
          <p:cNvCxnSpPr/>
          <p:nvPr/>
        </p:nvCxnSpPr>
        <p:spPr>
          <a:xfrm>
            <a:off x="4481702" y="1809410"/>
            <a:ext cx="626745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9884759" y="1969842"/>
            <a:ext cx="57150" cy="6667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flipH="1">
            <a:off x="9964889" y="1969841"/>
            <a:ext cx="85724" cy="6667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775737" y="235412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제목</a:t>
            </a:r>
            <a:endParaRPr lang="ko-KR" altLang="en-US" sz="1400" dirty="0"/>
          </a:p>
        </p:txBody>
      </p:sp>
      <p:sp>
        <p:nvSpPr>
          <p:cNvPr id="29" name="직사각형 28"/>
          <p:cNvSpPr/>
          <p:nvPr/>
        </p:nvSpPr>
        <p:spPr>
          <a:xfrm>
            <a:off x="5834964" y="2374585"/>
            <a:ext cx="4238625" cy="26455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bg1">
                    <a:lumMod val="75000"/>
                  </a:schemeClr>
                </a:solidFill>
              </a:rPr>
              <a:t>제목을 입력해주세요</a:t>
            </a:r>
            <a:r>
              <a:rPr lang="en-US" altLang="ko-KR" sz="1400" dirty="0" smtClean="0">
                <a:solidFill>
                  <a:schemeClr val="bg1">
                    <a:lumMod val="75000"/>
                  </a:schemeClr>
                </a:solidFill>
              </a:rPr>
              <a:t>.</a:t>
            </a:r>
            <a:endParaRPr lang="ko-KR" alt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596202" y="283195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/>
              <a:t>문의내용</a:t>
            </a:r>
            <a:endParaRPr lang="ko-KR" altLang="en-US" sz="1400" dirty="0"/>
          </a:p>
        </p:txBody>
      </p:sp>
      <p:sp>
        <p:nvSpPr>
          <p:cNvPr id="31" name="직사각형 30"/>
          <p:cNvSpPr/>
          <p:nvPr/>
        </p:nvSpPr>
        <p:spPr>
          <a:xfrm>
            <a:off x="5834963" y="2843179"/>
            <a:ext cx="4238625" cy="190328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bg1">
                    <a:lumMod val="75000"/>
                  </a:schemeClr>
                </a:solidFill>
              </a:rPr>
              <a:t>내용을 입력해주세요</a:t>
            </a:r>
            <a:r>
              <a:rPr lang="en-US" altLang="ko-KR" sz="1400" dirty="0" smtClean="0">
                <a:solidFill>
                  <a:schemeClr val="bg1">
                    <a:lumMod val="75000"/>
                  </a:schemeClr>
                </a:solidFill>
              </a:rPr>
              <a:t>.</a:t>
            </a:r>
            <a:endParaRPr lang="ko-KR" alt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533524" y="1169687"/>
            <a:ext cx="2726721" cy="503108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342886" y="124957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문의사항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491292" y="2794966"/>
            <a:ext cx="8451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1:1 </a:t>
            </a:r>
            <a:r>
              <a:rPr lang="ko-KR" altLang="en-US" sz="1400" dirty="0" smtClean="0"/>
              <a:t>문의</a:t>
            </a:r>
            <a:endParaRPr lang="ko-KR" alt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2431178" y="349554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나의 문의</a:t>
            </a:r>
            <a:endParaRPr lang="ko-KR" alt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2237563" y="4196132"/>
            <a:ext cx="13869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자주 묻는 질문</a:t>
            </a:r>
            <a:endParaRPr lang="ko-KR" altLang="en-US" sz="1400" dirty="0"/>
          </a:p>
        </p:txBody>
      </p:sp>
      <p:cxnSp>
        <p:nvCxnSpPr>
          <p:cNvPr id="38" name="직선 연결선 37"/>
          <p:cNvCxnSpPr/>
          <p:nvPr/>
        </p:nvCxnSpPr>
        <p:spPr>
          <a:xfrm>
            <a:off x="1711497" y="1618910"/>
            <a:ext cx="237627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1756444" y="3239505"/>
            <a:ext cx="237627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1725704" y="3967663"/>
            <a:ext cx="237627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0" y="6364844"/>
            <a:ext cx="1960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Q&amp;A (1:1</a:t>
            </a:r>
            <a:r>
              <a:rPr lang="ko-KR" altLang="en-US" dirty="0" smtClean="0"/>
              <a:t>문의</a:t>
            </a:r>
            <a:r>
              <a:rPr lang="en-US" altLang="ko-KR" dirty="0" smtClean="0"/>
              <a:t>)(1)</a:t>
            </a:r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4641771" y="4964913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mtClean="0"/>
              <a:t>등록유형</a:t>
            </a:r>
            <a:endParaRPr lang="ko-KR" altLang="en-US" sz="1400" dirty="0"/>
          </a:p>
        </p:txBody>
      </p:sp>
      <p:sp>
        <p:nvSpPr>
          <p:cNvPr id="46" name="타원 45"/>
          <p:cNvSpPr/>
          <p:nvPr/>
        </p:nvSpPr>
        <p:spPr>
          <a:xfrm>
            <a:off x="6248400" y="5026682"/>
            <a:ext cx="152400" cy="153889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/>
          <p:cNvSpPr/>
          <p:nvPr/>
        </p:nvSpPr>
        <p:spPr>
          <a:xfrm>
            <a:off x="7991261" y="5026681"/>
            <a:ext cx="152400" cy="153889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6652291" y="496491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mtClean="0"/>
              <a:t>공개</a:t>
            </a:r>
            <a:endParaRPr lang="ko-KR" altLang="en-US" sz="1400" dirty="0"/>
          </a:p>
        </p:txBody>
      </p:sp>
      <p:sp>
        <p:nvSpPr>
          <p:cNvPr id="50" name="TextBox 49"/>
          <p:cNvSpPr txBox="1"/>
          <p:nvPr/>
        </p:nvSpPr>
        <p:spPr>
          <a:xfrm>
            <a:off x="8420100" y="4964913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비공개</a:t>
            </a:r>
            <a:endParaRPr lang="ko-KR" altLang="en-US" sz="1400" dirty="0"/>
          </a:p>
        </p:txBody>
      </p:sp>
      <p:sp>
        <p:nvSpPr>
          <p:cNvPr id="51" name="직사각형 50"/>
          <p:cNvSpPr/>
          <p:nvPr/>
        </p:nvSpPr>
        <p:spPr>
          <a:xfrm>
            <a:off x="7196030" y="5480968"/>
            <a:ext cx="1383002" cy="5115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bg1"/>
                </a:solidFill>
              </a:rPr>
              <a:t>문의하기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7615427" y="1610565"/>
            <a:ext cx="85725" cy="81017"/>
          </a:xfrm>
          <a:prstGeom prst="ellipse">
            <a:avLst/>
          </a:prstGeom>
          <a:solidFill>
            <a:schemeClr val="accent2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/>
          <p:cNvSpPr/>
          <p:nvPr/>
        </p:nvSpPr>
        <p:spPr>
          <a:xfrm>
            <a:off x="8019836" y="1610564"/>
            <a:ext cx="85725" cy="81017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70258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47130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533775" y="4669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고객센터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7816" y="21901"/>
            <a:ext cx="808518" cy="41892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420100" y="4669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닉네임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9297263" y="180975"/>
            <a:ext cx="2952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9297263" y="114300"/>
            <a:ext cx="2952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9297263" y="333375"/>
            <a:ext cx="2952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9297263" y="266700"/>
            <a:ext cx="2952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0" y="462722"/>
            <a:ext cx="12192000" cy="4713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533524" y="513710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u="sng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Q&amp;A</a:t>
            </a:r>
            <a:endParaRPr lang="ko-KR" altLang="en-US" u="sng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358338" y="51800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</a:rPr>
              <a:t>공지사항</a:t>
            </a:r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260246" y="1169687"/>
            <a:ext cx="6710363" cy="503108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371203" y="1235965"/>
            <a:ext cx="1032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1:1 </a:t>
            </a:r>
            <a:r>
              <a:rPr lang="ko-KR" altLang="en-US" dirty="0" smtClean="0"/>
              <a:t>문의</a:t>
            </a:r>
            <a:endParaRPr lang="ko-KR" altLang="en-US" dirty="0"/>
          </a:p>
        </p:txBody>
      </p:sp>
      <p:cxnSp>
        <p:nvCxnSpPr>
          <p:cNvPr id="18" name="직선 연결선 17"/>
          <p:cNvCxnSpPr/>
          <p:nvPr/>
        </p:nvCxnSpPr>
        <p:spPr>
          <a:xfrm>
            <a:off x="4481702" y="1809410"/>
            <a:ext cx="626745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1533524" y="1169687"/>
            <a:ext cx="2726721" cy="503108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342886" y="124957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문의사항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491292" y="2794966"/>
            <a:ext cx="8451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1:1 </a:t>
            </a:r>
            <a:r>
              <a:rPr lang="ko-KR" altLang="en-US" sz="1400" dirty="0" smtClean="0"/>
              <a:t>문의</a:t>
            </a:r>
            <a:endParaRPr lang="ko-KR" alt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2431178" y="349554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나의 문의</a:t>
            </a:r>
            <a:endParaRPr lang="ko-KR" alt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2237563" y="4196132"/>
            <a:ext cx="13869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자주 묻는 질문</a:t>
            </a:r>
            <a:endParaRPr lang="ko-KR" altLang="en-US" sz="1400" dirty="0"/>
          </a:p>
        </p:txBody>
      </p:sp>
      <p:cxnSp>
        <p:nvCxnSpPr>
          <p:cNvPr id="38" name="직선 연결선 37"/>
          <p:cNvCxnSpPr/>
          <p:nvPr/>
        </p:nvCxnSpPr>
        <p:spPr>
          <a:xfrm>
            <a:off x="1711497" y="1618910"/>
            <a:ext cx="237627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1756444" y="3239505"/>
            <a:ext cx="237627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1725704" y="3967663"/>
            <a:ext cx="237627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0" y="6364844"/>
            <a:ext cx="1960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Q&amp;A (1:1</a:t>
            </a:r>
            <a:r>
              <a:rPr lang="ko-KR" altLang="en-US" dirty="0" smtClean="0"/>
              <a:t>문의</a:t>
            </a:r>
            <a:r>
              <a:rPr lang="en-US" altLang="ko-KR" dirty="0" smtClean="0"/>
              <a:t>)(2)</a:t>
            </a:r>
            <a:endParaRPr lang="ko-KR" altLang="en-US" dirty="0"/>
          </a:p>
        </p:txBody>
      </p:sp>
      <p:sp>
        <p:nvSpPr>
          <p:cNvPr id="52" name="타원 51"/>
          <p:cNvSpPr/>
          <p:nvPr/>
        </p:nvSpPr>
        <p:spPr>
          <a:xfrm>
            <a:off x="7615427" y="1610565"/>
            <a:ext cx="85725" cy="81017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/>
          <p:cNvSpPr/>
          <p:nvPr/>
        </p:nvSpPr>
        <p:spPr>
          <a:xfrm>
            <a:off x="8019836" y="1610564"/>
            <a:ext cx="85725" cy="81017"/>
          </a:xfrm>
          <a:prstGeom prst="ellipse">
            <a:avLst/>
          </a:prstGeom>
          <a:solidFill>
            <a:schemeClr val="accent2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6031092" y="3321332"/>
            <a:ext cx="37128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접수가 완료 되었습니다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빠른 </a:t>
            </a:r>
            <a:r>
              <a:rPr lang="ko-KR" altLang="en-US" dirty="0" err="1" smtClean="0"/>
              <a:t>시일내에</a:t>
            </a:r>
            <a:r>
              <a:rPr lang="ko-KR" altLang="en-US" dirty="0" smtClean="0"/>
              <a:t> 답변 드리겠습니다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5" name="직사각형 44"/>
          <p:cNvSpPr/>
          <p:nvPr/>
        </p:nvSpPr>
        <p:spPr>
          <a:xfrm>
            <a:off x="7104045" y="5436115"/>
            <a:ext cx="1566970" cy="5115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홈으로 가</a:t>
            </a:r>
            <a:r>
              <a:rPr lang="ko-KR" altLang="en-US" dirty="0" smtClean="0">
                <a:solidFill>
                  <a:schemeClr val="bg1"/>
                </a:solidFill>
              </a:rPr>
              <a:t>기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14181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47130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533775" y="4669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고객센터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7816" y="21901"/>
            <a:ext cx="808518" cy="41892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420100" y="4669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닉네임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9297263" y="180975"/>
            <a:ext cx="2952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9297263" y="114300"/>
            <a:ext cx="2952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9297263" y="333375"/>
            <a:ext cx="2952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9297263" y="266700"/>
            <a:ext cx="2952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0" y="462722"/>
            <a:ext cx="12192000" cy="4713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533524" y="513710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u="sng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Q&amp;A</a:t>
            </a:r>
            <a:endParaRPr lang="ko-KR" altLang="en-US" u="sng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358338" y="51800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</a:rPr>
              <a:t>공지사항</a:t>
            </a:r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260246" y="1632409"/>
            <a:ext cx="6710363" cy="410648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70346" y="2710471"/>
            <a:ext cx="684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Q 197</a:t>
            </a:r>
            <a:endParaRPr lang="ko-KR" alt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7032459" y="1670299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나의 문의</a:t>
            </a:r>
            <a:endParaRPr lang="ko-KR" altLang="en-US" dirty="0"/>
          </a:p>
        </p:txBody>
      </p:sp>
      <p:cxnSp>
        <p:nvCxnSpPr>
          <p:cNvPr id="18" name="직선 연결선 17"/>
          <p:cNvCxnSpPr/>
          <p:nvPr/>
        </p:nvCxnSpPr>
        <p:spPr>
          <a:xfrm>
            <a:off x="4493609" y="2081632"/>
            <a:ext cx="626745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9913334" y="2799718"/>
            <a:ext cx="57150" cy="6667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flipH="1">
            <a:off x="9993464" y="2799717"/>
            <a:ext cx="85724" cy="6667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1533524" y="1632409"/>
            <a:ext cx="2726721" cy="410648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342886" y="171230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문의사항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508469" y="2785360"/>
            <a:ext cx="8451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1:1 </a:t>
            </a:r>
            <a:r>
              <a:rPr lang="ko-KR" altLang="en-US" sz="1400" dirty="0" smtClean="0"/>
              <a:t>문의</a:t>
            </a:r>
            <a:endParaRPr lang="ko-KR" alt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2448355" y="3485943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나의 문의</a:t>
            </a:r>
            <a:endParaRPr lang="ko-KR" alt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2254740" y="4186526"/>
            <a:ext cx="13869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자주 묻는 질문</a:t>
            </a:r>
            <a:endParaRPr lang="ko-KR" altLang="en-US" sz="1400" dirty="0"/>
          </a:p>
        </p:txBody>
      </p:sp>
      <p:cxnSp>
        <p:nvCxnSpPr>
          <p:cNvPr id="38" name="직선 연결선 37"/>
          <p:cNvCxnSpPr/>
          <p:nvPr/>
        </p:nvCxnSpPr>
        <p:spPr>
          <a:xfrm>
            <a:off x="1711497" y="2081632"/>
            <a:ext cx="237627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1773621" y="3229899"/>
            <a:ext cx="237627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1742881" y="3958057"/>
            <a:ext cx="237627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0" y="6364844"/>
            <a:ext cx="1931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Q&amp;A (</a:t>
            </a:r>
            <a:r>
              <a:rPr lang="ko-KR" altLang="en-US" dirty="0" smtClean="0"/>
              <a:t>나의 문의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5736674" y="2706494"/>
            <a:ext cx="28857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홈페이지 내에 버튼 추가해주세요</a:t>
            </a:r>
            <a:endParaRPr lang="ko-KR" alt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9528747" y="2706494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accent1">
                    <a:lumMod val="75000"/>
                  </a:schemeClr>
                </a:solidFill>
              </a:rPr>
              <a:t>진행중</a:t>
            </a:r>
            <a:endParaRPr lang="ko-KR" alt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9052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938585" y="-64825"/>
            <a:ext cx="4314825" cy="67341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4333873" y="1809750"/>
            <a:ext cx="352425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2080" y="5293"/>
            <a:ext cx="727836" cy="1262008"/>
          </a:xfrm>
          <a:prstGeom prst="rect">
            <a:avLst/>
          </a:prstGeom>
        </p:spPr>
      </p:pic>
      <p:sp>
        <p:nvSpPr>
          <p:cNvPr id="8" name="타원 7"/>
          <p:cNvSpPr/>
          <p:nvPr/>
        </p:nvSpPr>
        <p:spPr>
          <a:xfrm>
            <a:off x="5366195" y="1257187"/>
            <a:ext cx="85725" cy="81017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5846952" y="1257187"/>
            <a:ext cx="85725" cy="81017"/>
          </a:xfrm>
          <a:prstGeom prst="ellipse">
            <a:avLst/>
          </a:prstGeom>
          <a:solidFill>
            <a:schemeClr val="accent2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6259321" y="1257187"/>
            <a:ext cx="85725" cy="8101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6740078" y="1262007"/>
            <a:ext cx="85725" cy="8101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514749" y="1464052"/>
            <a:ext cx="1162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기본정보 입력</a:t>
            </a:r>
            <a:endParaRPr lang="ko-KR" altLang="en-US" sz="1200" dirty="0"/>
          </a:p>
        </p:txBody>
      </p:sp>
      <p:sp>
        <p:nvSpPr>
          <p:cNvPr id="3" name="TextBox 2"/>
          <p:cNvSpPr txBox="1"/>
          <p:nvPr/>
        </p:nvSpPr>
        <p:spPr>
          <a:xfrm>
            <a:off x="4422963" y="2091811"/>
            <a:ext cx="3130361" cy="26161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solidFill>
                  <a:schemeClr val="bg1">
                    <a:lumMod val="85000"/>
                  </a:schemeClr>
                </a:solidFill>
              </a:rPr>
              <a:t>이메일 주소</a:t>
            </a:r>
            <a:endParaRPr lang="ko-KR" altLang="en-US" sz="11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422961" y="2566232"/>
            <a:ext cx="3130361" cy="26161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solidFill>
                  <a:schemeClr val="bg1">
                    <a:lumMod val="85000"/>
                  </a:schemeClr>
                </a:solidFill>
              </a:rPr>
              <a:t>비밀번호 입력</a:t>
            </a:r>
            <a:endParaRPr lang="ko-KR" altLang="en-US" sz="11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422961" y="3040653"/>
            <a:ext cx="3130361" cy="26161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solidFill>
                  <a:schemeClr val="bg1">
                    <a:lumMod val="85000"/>
                  </a:schemeClr>
                </a:solidFill>
              </a:rPr>
              <a:t>비밀번호 확인</a:t>
            </a:r>
            <a:endParaRPr lang="ko-KR" altLang="en-US" sz="11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187376" y="5162550"/>
            <a:ext cx="1627379" cy="6191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6345046" y="5162550"/>
            <a:ext cx="1627379" cy="61912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447067" y="528744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가입하기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835569" y="527823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취소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708803" y="6057530"/>
            <a:ext cx="13147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이미 </a:t>
            </a:r>
            <a:r>
              <a:rPr lang="ko-KR" altLang="en-US" sz="1000" dirty="0" err="1" smtClean="0"/>
              <a:t>회원이신가요</a:t>
            </a:r>
            <a:r>
              <a:rPr lang="en-US" altLang="ko-KR" sz="1000" dirty="0" smtClean="0"/>
              <a:t>?</a:t>
            </a:r>
            <a:endParaRPr lang="ko-KR" altLang="en-US" sz="1000" dirty="0"/>
          </a:p>
        </p:txBody>
      </p:sp>
      <p:sp>
        <p:nvSpPr>
          <p:cNvPr id="23" name="TextBox 22"/>
          <p:cNvSpPr txBox="1"/>
          <p:nvPr/>
        </p:nvSpPr>
        <p:spPr>
          <a:xfrm>
            <a:off x="6344368" y="6057530"/>
            <a:ext cx="1082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로그인하러가기</a:t>
            </a:r>
            <a:endParaRPr lang="ko-KR" altLang="en-US" sz="10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422960" y="3496507"/>
            <a:ext cx="3130361" cy="26161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solidFill>
                  <a:schemeClr val="bg1">
                    <a:lumMod val="85000"/>
                  </a:schemeClr>
                </a:solidFill>
              </a:rPr>
              <a:t>닉네임</a:t>
            </a:r>
            <a:endParaRPr lang="ko-KR" altLang="en-US" sz="11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0" y="6364844"/>
            <a:ext cx="1375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회원가입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6459916" y="6303751"/>
            <a:ext cx="8472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72703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47130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533775" y="4669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고객센터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7816" y="21901"/>
            <a:ext cx="808518" cy="41892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420100" y="4669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닉네임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9297263" y="180975"/>
            <a:ext cx="2952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9297263" y="114300"/>
            <a:ext cx="2952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9297263" y="333375"/>
            <a:ext cx="2952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9297263" y="266700"/>
            <a:ext cx="2952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0" y="462722"/>
            <a:ext cx="12192000" cy="4713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533524" y="513710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u="sng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Q&amp;A</a:t>
            </a:r>
            <a:endParaRPr lang="ko-KR" altLang="en-US" u="sng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358338" y="51800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</a:rPr>
              <a:t>공지사항</a:t>
            </a:r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260246" y="1632409"/>
            <a:ext cx="6710363" cy="410648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96202" y="2340966"/>
            <a:ext cx="684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Q 195</a:t>
            </a:r>
            <a:endParaRPr lang="ko-KR" alt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7087695" y="1690660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자주 묻는 질문</a:t>
            </a:r>
            <a:endParaRPr lang="ko-KR" altLang="en-US" dirty="0"/>
          </a:p>
        </p:txBody>
      </p:sp>
      <p:cxnSp>
        <p:nvCxnSpPr>
          <p:cNvPr id="18" name="직선 연결선 17"/>
          <p:cNvCxnSpPr/>
          <p:nvPr/>
        </p:nvCxnSpPr>
        <p:spPr>
          <a:xfrm>
            <a:off x="4493609" y="2081632"/>
            <a:ext cx="626745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9884759" y="2432564"/>
            <a:ext cx="57150" cy="6667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flipH="1">
            <a:off x="9964889" y="2432563"/>
            <a:ext cx="85724" cy="6667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1533524" y="1632409"/>
            <a:ext cx="2726721" cy="410648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342886" y="171230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문의사항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508469" y="2785360"/>
            <a:ext cx="8451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1:1 </a:t>
            </a:r>
            <a:r>
              <a:rPr lang="ko-KR" altLang="en-US" sz="1400" dirty="0" smtClean="0"/>
              <a:t>문의</a:t>
            </a:r>
            <a:endParaRPr lang="ko-KR" alt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2448355" y="3485943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나의 문의</a:t>
            </a:r>
            <a:endParaRPr lang="ko-KR" alt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2414219" y="4186525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mtClean="0"/>
              <a:t>여러 문의</a:t>
            </a:r>
            <a:endParaRPr lang="ko-KR" altLang="en-US" sz="1400" dirty="0"/>
          </a:p>
        </p:txBody>
      </p:sp>
      <p:cxnSp>
        <p:nvCxnSpPr>
          <p:cNvPr id="38" name="직선 연결선 37"/>
          <p:cNvCxnSpPr/>
          <p:nvPr/>
        </p:nvCxnSpPr>
        <p:spPr>
          <a:xfrm>
            <a:off x="1711497" y="2081632"/>
            <a:ext cx="237627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1773621" y="3229899"/>
            <a:ext cx="237627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1742881" y="3958057"/>
            <a:ext cx="237627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0" y="6364844"/>
            <a:ext cx="2475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Q&amp;A (</a:t>
            </a:r>
            <a:r>
              <a:rPr lang="ko-KR" altLang="en-US" dirty="0" smtClean="0"/>
              <a:t>자주 묻는 질문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596200" y="2703495"/>
            <a:ext cx="684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Q 196</a:t>
            </a:r>
            <a:endParaRPr lang="ko-KR" alt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4596201" y="3066024"/>
            <a:ext cx="684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Q 197</a:t>
            </a:r>
            <a:endParaRPr lang="ko-KR" altLang="en-US" sz="1400" dirty="0"/>
          </a:p>
        </p:txBody>
      </p:sp>
      <p:sp>
        <p:nvSpPr>
          <p:cNvPr id="43" name="TextBox 42"/>
          <p:cNvSpPr txBox="1"/>
          <p:nvPr/>
        </p:nvSpPr>
        <p:spPr>
          <a:xfrm>
            <a:off x="10319913" y="1752215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u="sng" smtClean="0"/>
              <a:t>전체</a:t>
            </a:r>
            <a:endParaRPr lang="ko-KR" altLang="en-US" sz="1000" u="sng" dirty="0"/>
          </a:p>
        </p:txBody>
      </p:sp>
      <p:sp>
        <p:nvSpPr>
          <p:cNvPr id="44" name="TextBox 43"/>
          <p:cNvSpPr txBox="1"/>
          <p:nvPr/>
        </p:nvSpPr>
        <p:spPr>
          <a:xfrm>
            <a:off x="4594297" y="3428553"/>
            <a:ext cx="684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Q 198</a:t>
            </a:r>
            <a:endParaRPr lang="ko-KR" altLang="en-US" sz="1400" dirty="0"/>
          </a:p>
        </p:txBody>
      </p:sp>
      <p:sp>
        <p:nvSpPr>
          <p:cNvPr id="45" name="TextBox 44"/>
          <p:cNvSpPr txBox="1"/>
          <p:nvPr/>
        </p:nvSpPr>
        <p:spPr>
          <a:xfrm>
            <a:off x="4594297" y="3791082"/>
            <a:ext cx="684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Q 199</a:t>
            </a:r>
            <a:endParaRPr lang="ko-KR" altLang="en-US" sz="1400" dirty="0"/>
          </a:p>
        </p:txBody>
      </p:sp>
      <p:sp>
        <p:nvSpPr>
          <p:cNvPr id="46" name="TextBox 45"/>
          <p:cNvSpPr txBox="1"/>
          <p:nvPr/>
        </p:nvSpPr>
        <p:spPr>
          <a:xfrm>
            <a:off x="4594296" y="4186525"/>
            <a:ext cx="684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Q 200</a:t>
            </a:r>
            <a:endParaRPr lang="ko-KR" alt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4594296" y="4544854"/>
            <a:ext cx="684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Q 201</a:t>
            </a:r>
            <a:endParaRPr lang="ko-KR" altLang="en-US" sz="1400" dirty="0"/>
          </a:p>
        </p:txBody>
      </p:sp>
      <p:cxnSp>
        <p:nvCxnSpPr>
          <p:cNvPr id="48" name="직선 연결선 47"/>
          <p:cNvCxnSpPr/>
          <p:nvPr/>
        </p:nvCxnSpPr>
        <p:spPr>
          <a:xfrm>
            <a:off x="4481702" y="2648743"/>
            <a:ext cx="626745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4493609" y="3016454"/>
            <a:ext cx="626745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4493609" y="3373801"/>
            <a:ext cx="626745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4493609" y="3731987"/>
            <a:ext cx="626745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4493609" y="4113566"/>
            <a:ext cx="626745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4514908" y="4494302"/>
            <a:ext cx="626745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4514908" y="4939132"/>
            <a:ext cx="626745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5616961" y="2335019"/>
            <a:ext cx="2937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홈페이지 내에 버튼 추가해주세요</a:t>
            </a:r>
            <a:r>
              <a:rPr lang="en-US" altLang="ko-KR" sz="1400" dirty="0" smtClean="0"/>
              <a:t>!</a:t>
            </a:r>
            <a:endParaRPr lang="ko-KR" altLang="en-US" sz="1400" dirty="0"/>
          </a:p>
        </p:txBody>
      </p:sp>
      <p:sp>
        <p:nvSpPr>
          <p:cNvPr id="56" name="TextBox 55"/>
          <p:cNvSpPr txBox="1"/>
          <p:nvPr/>
        </p:nvSpPr>
        <p:spPr>
          <a:xfrm>
            <a:off x="5616957" y="2687868"/>
            <a:ext cx="20088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신고는 어떻게 하나요</a:t>
            </a:r>
            <a:r>
              <a:rPr lang="en-US" altLang="ko-KR" sz="1400" dirty="0" smtClean="0"/>
              <a:t>?</a:t>
            </a:r>
            <a:endParaRPr lang="ko-KR" altLang="en-US" sz="1400" dirty="0"/>
          </a:p>
        </p:txBody>
      </p:sp>
      <p:sp>
        <p:nvSpPr>
          <p:cNvPr id="57" name="TextBox 56"/>
          <p:cNvSpPr txBox="1"/>
          <p:nvPr/>
        </p:nvSpPr>
        <p:spPr>
          <a:xfrm>
            <a:off x="5616957" y="3056017"/>
            <a:ext cx="17972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이 사이트 </a:t>
            </a:r>
            <a:r>
              <a:rPr lang="ko-KR" altLang="en-US" sz="1400" dirty="0" err="1" smtClean="0"/>
              <a:t>별로에욧</a:t>
            </a:r>
            <a:r>
              <a:rPr lang="en-US" altLang="ko-KR" sz="1400" dirty="0" smtClean="0"/>
              <a:t>!</a:t>
            </a:r>
            <a:endParaRPr lang="ko-KR" altLang="en-US" sz="1400" dirty="0"/>
          </a:p>
        </p:txBody>
      </p:sp>
      <p:sp>
        <p:nvSpPr>
          <p:cNvPr id="58" name="TextBox 57"/>
          <p:cNvSpPr txBox="1"/>
          <p:nvPr/>
        </p:nvSpPr>
        <p:spPr>
          <a:xfrm>
            <a:off x="5616957" y="340187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/>
              <a:t>비공개글</a:t>
            </a:r>
            <a:endParaRPr lang="ko-KR" altLang="en-US" sz="1400" dirty="0"/>
          </a:p>
        </p:txBody>
      </p:sp>
      <p:sp>
        <p:nvSpPr>
          <p:cNvPr id="59" name="TextBox 58"/>
          <p:cNvSpPr txBox="1"/>
          <p:nvPr/>
        </p:nvSpPr>
        <p:spPr>
          <a:xfrm>
            <a:off x="5616957" y="374169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/>
              <a:t>비공개글</a:t>
            </a:r>
            <a:endParaRPr lang="ko-KR" altLang="en-US" sz="1400" dirty="0"/>
          </a:p>
        </p:txBody>
      </p:sp>
      <p:sp>
        <p:nvSpPr>
          <p:cNvPr id="60" name="TextBox 59"/>
          <p:cNvSpPr txBox="1"/>
          <p:nvPr/>
        </p:nvSpPr>
        <p:spPr>
          <a:xfrm>
            <a:off x="5613149" y="413508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/>
              <a:t>비공개글</a:t>
            </a:r>
            <a:endParaRPr lang="ko-KR" altLang="en-US" sz="1400" dirty="0"/>
          </a:p>
        </p:txBody>
      </p:sp>
      <p:sp>
        <p:nvSpPr>
          <p:cNvPr id="61" name="TextBox 60"/>
          <p:cNvSpPr txBox="1"/>
          <p:nvPr/>
        </p:nvSpPr>
        <p:spPr>
          <a:xfrm>
            <a:off x="5622413" y="4544854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/>
              <a:t>비공개글</a:t>
            </a:r>
            <a:endParaRPr lang="ko-KR" altLang="en-US" sz="1400" dirty="0"/>
          </a:p>
        </p:txBody>
      </p:sp>
      <p:sp>
        <p:nvSpPr>
          <p:cNvPr id="62" name="TextBox 61"/>
          <p:cNvSpPr txBox="1"/>
          <p:nvPr/>
        </p:nvSpPr>
        <p:spPr>
          <a:xfrm>
            <a:off x="9551696" y="2687223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accent1">
                    <a:lumMod val="75000"/>
                  </a:schemeClr>
                </a:solidFill>
              </a:rPr>
              <a:t>진행중</a:t>
            </a:r>
            <a:endParaRPr lang="ko-KR" alt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9493644" y="234512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mtClean="0">
                <a:solidFill>
                  <a:schemeClr val="accent1">
                    <a:lumMod val="75000"/>
                  </a:schemeClr>
                </a:solidFill>
              </a:rPr>
              <a:t>답변완료</a:t>
            </a:r>
            <a:endParaRPr lang="ko-KR" alt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9549059" y="306880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accent1">
                    <a:lumMod val="75000"/>
                  </a:schemeClr>
                </a:solidFill>
              </a:rPr>
              <a:t>진행중</a:t>
            </a:r>
            <a:endParaRPr lang="ko-KR" alt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9549059" y="3411653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accent1">
                    <a:lumMod val="75000"/>
                  </a:schemeClr>
                </a:solidFill>
              </a:rPr>
              <a:t>진행중</a:t>
            </a:r>
            <a:endParaRPr lang="ko-KR" alt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9549058" y="377374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accent1">
                    <a:lumMod val="75000"/>
                  </a:schemeClr>
                </a:solidFill>
              </a:rPr>
              <a:t>진행중</a:t>
            </a:r>
            <a:endParaRPr lang="ko-KR" alt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9549057" y="4152350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accent1">
                    <a:lumMod val="75000"/>
                  </a:schemeClr>
                </a:solidFill>
              </a:rPr>
              <a:t>진행중</a:t>
            </a:r>
            <a:endParaRPr lang="ko-KR" alt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9549056" y="4560575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accent1">
                    <a:lumMod val="75000"/>
                  </a:schemeClr>
                </a:solidFill>
              </a:rPr>
              <a:t>진행중</a:t>
            </a:r>
            <a:endParaRPr lang="ko-KR" alt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97674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47130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533775" y="4669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고객센터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7816" y="21901"/>
            <a:ext cx="808518" cy="41892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420100" y="4669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닉네임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9297263" y="180975"/>
            <a:ext cx="2952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9297263" y="114300"/>
            <a:ext cx="2952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9297263" y="333375"/>
            <a:ext cx="2952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9297263" y="266700"/>
            <a:ext cx="2952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0" y="462722"/>
            <a:ext cx="12192000" cy="4713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533524" y="513710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u="sng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Q&amp;A</a:t>
            </a:r>
            <a:endParaRPr lang="ko-KR" altLang="en-US" u="sng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358338" y="51800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</a:rPr>
              <a:t>공지사항</a:t>
            </a:r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260246" y="1632409"/>
            <a:ext cx="6710363" cy="410648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474572" y="171998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제목</a:t>
            </a:r>
            <a:endParaRPr lang="ko-KR" altLang="en-US" sz="1400" dirty="0"/>
          </a:p>
        </p:txBody>
      </p:sp>
      <p:cxnSp>
        <p:nvCxnSpPr>
          <p:cNvPr id="18" name="직선 연결선 17"/>
          <p:cNvCxnSpPr/>
          <p:nvPr/>
        </p:nvCxnSpPr>
        <p:spPr>
          <a:xfrm>
            <a:off x="4493609" y="2081632"/>
            <a:ext cx="626745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1533524" y="1632409"/>
            <a:ext cx="2726721" cy="410648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342886" y="171230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문의사항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508469" y="2785360"/>
            <a:ext cx="8451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1:1 </a:t>
            </a:r>
            <a:r>
              <a:rPr lang="ko-KR" altLang="en-US" sz="1400" dirty="0" smtClean="0"/>
              <a:t>문의</a:t>
            </a:r>
            <a:endParaRPr lang="ko-KR" alt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2448355" y="3485943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나의 문의</a:t>
            </a:r>
            <a:endParaRPr lang="ko-KR" alt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2414219" y="4186525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mtClean="0"/>
              <a:t>여러 문의</a:t>
            </a:r>
            <a:endParaRPr lang="ko-KR" altLang="en-US" sz="1400" dirty="0"/>
          </a:p>
        </p:txBody>
      </p:sp>
      <p:cxnSp>
        <p:nvCxnSpPr>
          <p:cNvPr id="38" name="직선 연결선 37"/>
          <p:cNvCxnSpPr/>
          <p:nvPr/>
        </p:nvCxnSpPr>
        <p:spPr>
          <a:xfrm>
            <a:off x="1711497" y="2081632"/>
            <a:ext cx="237627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1773621" y="3229899"/>
            <a:ext cx="237627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1742881" y="3958057"/>
            <a:ext cx="237627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0" y="6364844"/>
            <a:ext cx="1850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Q&amp;A (</a:t>
            </a:r>
            <a:r>
              <a:rPr lang="ko-KR" altLang="en-US" dirty="0" err="1" smtClean="0"/>
              <a:t>문의보기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5232637" y="1719982"/>
            <a:ext cx="2937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홈페이지 내에 버튼 추가해주세요</a:t>
            </a:r>
            <a:r>
              <a:rPr lang="en-US" altLang="ko-KR" sz="1400" dirty="0" smtClean="0"/>
              <a:t>!</a:t>
            </a:r>
            <a:endParaRPr lang="ko-KR" altLang="en-US" sz="1400" dirty="0"/>
          </a:p>
        </p:txBody>
      </p:sp>
      <p:sp>
        <p:nvSpPr>
          <p:cNvPr id="70" name="TextBox 69"/>
          <p:cNvSpPr txBox="1"/>
          <p:nvPr/>
        </p:nvSpPr>
        <p:spPr>
          <a:xfrm>
            <a:off x="4497021" y="2265319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/>
              <a:t>문의내용</a:t>
            </a:r>
            <a:endParaRPr lang="ko-KR" altLang="en-US" sz="1400" dirty="0"/>
          </a:p>
        </p:txBody>
      </p:sp>
      <p:sp>
        <p:nvSpPr>
          <p:cNvPr id="71" name="TextBox 70"/>
          <p:cNvSpPr txBox="1"/>
          <p:nvPr/>
        </p:nvSpPr>
        <p:spPr>
          <a:xfrm>
            <a:off x="4641771" y="2704598"/>
            <a:ext cx="32544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 smtClean="0"/>
              <a:t>어떠어떤게</a:t>
            </a:r>
            <a:r>
              <a:rPr lang="ko-KR" altLang="en-US" sz="1100" dirty="0" smtClean="0"/>
              <a:t> 없어서 불편하네요 추가 부탁 </a:t>
            </a:r>
            <a:r>
              <a:rPr lang="ko-KR" altLang="en-US" sz="1100" dirty="0" err="1" smtClean="0"/>
              <a:t>할께욧</a:t>
            </a:r>
            <a:endParaRPr lang="ko-KR" altLang="en-US" sz="1100" dirty="0"/>
          </a:p>
        </p:txBody>
      </p:sp>
      <p:cxnSp>
        <p:nvCxnSpPr>
          <p:cNvPr id="72" name="직선 연결선 71"/>
          <p:cNvCxnSpPr/>
          <p:nvPr/>
        </p:nvCxnSpPr>
        <p:spPr>
          <a:xfrm>
            <a:off x="4493609" y="3319882"/>
            <a:ext cx="626745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4493609" y="344434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답변</a:t>
            </a:r>
            <a:endParaRPr lang="ko-KR" altLang="en-US" sz="1400" dirty="0"/>
          </a:p>
        </p:txBody>
      </p:sp>
      <p:sp>
        <p:nvSpPr>
          <p:cNvPr id="74" name="TextBox 73"/>
          <p:cNvSpPr txBox="1"/>
          <p:nvPr/>
        </p:nvSpPr>
        <p:spPr>
          <a:xfrm>
            <a:off x="4676556" y="3876580"/>
            <a:ext cx="25106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처리가 완료 되었습니다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감사합니다</a:t>
            </a:r>
            <a:r>
              <a:rPr lang="en-US" altLang="ko-KR" sz="1100" dirty="0" smtClean="0"/>
              <a:t>.</a:t>
            </a:r>
            <a:endParaRPr lang="ko-KR" altLang="en-US" sz="1100" dirty="0"/>
          </a:p>
        </p:txBody>
      </p:sp>
      <p:sp>
        <p:nvSpPr>
          <p:cNvPr id="75" name="직사각형 74"/>
          <p:cNvSpPr/>
          <p:nvPr/>
        </p:nvSpPr>
        <p:spPr>
          <a:xfrm>
            <a:off x="6831942" y="4921765"/>
            <a:ext cx="1566970" cy="5115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이전으로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00842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6364844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신고</a:t>
            </a:r>
            <a:r>
              <a:rPr lang="en-US" altLang="ko-KR" dirty="0" smtClean="0"/>
              <a:t>(</a:t>
            </a:r>
            <a:r>
              <a:rPr lang="ko-KR" altLang="en-US" dirty="0" smtClean="0"/>
              <a:t>팝업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3328208" y="813608"/>
            <a:ext cx="5788721" cy="38957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28777" y="1359577"/>
            <a:ext cx="14045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제목 </a:t>
            </a:r>
            <a:r>
              <a:rPr lang="en-US" altLang="ko-KR" sz="1200" dirty="0" smtClean="0"/>
              <a:t>: </a:t>
            </a:r>
            <a:r>
              <a:rPr lang="ko-KR" altLang="en-US" sz="1200" dirty="0" err="1" smtClean="0"/>
              <a:t>쇼미더머니</a:t>
            </a:r>
            <a:endParaRPr lang="ko-KR" alt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3428777" y="1631023"/>
            <a:ext cx="12506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작성자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박창주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3428777" y="2314373"/>
            <a:ext cx="53447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/>
              <a:t>사유선택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여러 사유에 해당하는 경우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대표적인 사유 </a:t>
            </a:r>
            <a:r>
              <a:rPr lang="en-US" altLang="ko-KR" sz="1200" dirty="0" smtClean="0"/>
              <a:t>1</a:t>
            </a:r>
            <a:r>
              <a:rPr lang="ko-KR" altLang="en-US" sz="1200" dirty="0" smtClean="0"/>
              <a:t>개를 선택해 주세요</a:t>
            </a:r>
            <a:endParaRPr lang="ko-KR" alt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4382964" y="2714712"/>
            <a:ext cx="16786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부적절한 홍보 </a:t>
            </a:r>
            <a:r>
              <a:rPr lang="ko-KR" altLang="en-US" sz="1200" dirty="0" err="1" smtClean="0"/>
              <a:t>게시글</a:t>
            </a:r>
            <a:endParaRPr lang="ko-KR" alt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4382964" y="2981784"/>
            <a:ext cx="28648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음란성 또는 청소년에게 부적합한 내용</a:t>
            </a:r>
            <a:endParaRPr lang="ko-KR" alt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4382964" y="3269169"/>
            <a:ext cx="28712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명예훼손</a:t>
            </a:r>
            <a:r>
              <a:rPr lang="en-US" altLang="ko-KR" sz="1200" dirty="0" smtClean="0"/>
              <a:t>/</a:t>
            </a:r>
            <a:r>
              <a:rPr lang="ko-KR" altLang="en-US" sz="1200" dirty="0" smtClean="0"/>
              <a:t>사생활 침해 및 저작권침해등</a:t>
            </a:r>
            <a:endParaRPr lang="ko-KR" alt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4382964" y="3580399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기타</a:t>
            </a:r>
            <a:endParaRPr lang="ko-KR" altLang="en-US" sz="1200" dirty="0"/>
          </a:p>
        </p:txBody>
      </p:sp>
      <p:sp>
        <p:nvSpPr>
          <p:cNvPr id="4" name="타원 3"/>
          <p:cNvSpPr/>
          <p:nvPr/>
        </p:nvSpPr>
        <p:spPr>
          <a:xfrm>
            <a:off x="4276216" y="2780890"/>
            <a:ext cx="106748" cy="128573"/>
          </a:xfrm>
          <a:prstGeom prst="ellipse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4276216" y="3045575"/>
            <a:ext cx="106748" cy="128573"/>
          </a:xfrm>
          <a:prstGeom prst="ellipse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4276216" y="3328486"/>
            <a:ext cx="106748" cy="128573"/>
          </a:xfrm>
          <a:prstGeom prst="ellipse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4276216" y="3638681"/>
            <a:ext cx="106748" cy="128573"/>
          </a:xfrm>
          <a:prstGeom prst="ellipse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>
            <a:off x="3515462" y="2117296"/>
            <a:ext cx="541421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3515462" y="4090475"/>
            <a:ext cx="541421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099134" y="1631023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u="sng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자세히보기</a:t>
            </a:r>
            <a:endParaRPr lang="ko-KR" altLang="en-US" sz="1200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328208" y="800701"/>
            <a:ext cx="5788721" cy="47130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547145" y="88107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신고</a:t>
            </a:r>
            <a:r>
              <a:rPr lang="ko-KR" altLang="en-US" dirty="0" smtClean="0"/>
              <a:t>하기</a:t>
            </a:r>
            <a:endParaRPr lang="ko-KR" altLang="en-US" dirty="0"/>
          </a:p>
        </p:txBody>
      </p:sp>
      <p:cxnSp>
        <p:nvCxnSpPr>
          <p:cNvPr id="19" name="직선 연결선 18"/>
          <p:cNvCxnSpPr/>
          <p:nvPr/>
        </p:nvCxnSpPr>
        <p:spPr>
          <a:xfrm>
            <a:off x="3502192" y="1267064"/>
            <a:ext cx="541421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3328208" y="4090476"/>
            <a:ext cx="5788721" cy="61057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7449755" y="419521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취소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8283342" y="419521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신고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568880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124325" y="1047403"/>
            <a:ext cx="3933825" cy="44639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6364844"/>
            <a:ext cx="194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검색어등록</a:t>
            </a:r>
            <a:r>
              <a:rPr lang="en-US" altLang="ko-KR" dirty="0" smtClean="0"/>
              <a:t>(</a:t>
            </a:r>
            <a:r>
              <a:rPr lang="ko-KR" altLang="en-US" dirty="0" smtClean="0"/>
              <a:t>팝업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564352" y="1150618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/>
              <a:t>검색어</a:t>
            </a:r>
            <a:r>
              <a:rPr lang="ko-KR" altLang="en-US" sz="1400" dirty="0" smtClean="0"/>
              <a:t> 등록</a:t>
            </a:r>
            <a:endParaRPr lang="ko-KR" altLang="en-US" sz="1400" dirty="0"/>
          </a:p>
        </p:txBody>
      </p:sp>
      <p:sp>
        <p:nvSpPr>
          <p:cNvPr id="8" name="타원 7"/>
          <p:cNvSpPr/>
          <p:nvPr/>
        </p:nvSpPr>
        <p:spPr>
          <a:xfrm>
            <a:off x="5375720" y="1609612"/>
            <a:ext cx="85725" cy="8101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5846952" y="1609612"/>
            <a:ext cx="85725" cy="8101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6275321" y="1609612"/>
            <a:ext cx="85725" cy="8101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6635096" y="1609611"/>
            <a:ext cx="85725" cy="8101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>
            <a:off x="4333873" y="1866900"/>
            <a:ext cx="352425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4381335" y="3327111"/>
            <a:ext cx="35108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등록 하고싶은 검색어가 </a:t>
            </a:r>
            <a:r>
              <a:rPr lang="en-US" altLang="ko-KR" sz="1100" dirty="0" smtClean="0"/>
              <a:t>“</a:t>
            </a:r>
            <a:r>
              <a:rPr lang="ko-KR" altLang="en-US" sz="1100" dirty="0" err="1" smtClean="0"/>
              <a:t>무엇무엇</a:t>
            </a:r>
            <a:r>
              <a:rPr lang="en-US" altLang="ko-KR" sz="1100" dirty="0" smtClean="0"/>
              <a:t>“</a:t>
            </a:r>
            <a:r>
              <a:rPr lang="ko-KR" altLang="en-US" sz="1100" dirty="0" smtClean="0"/>
              <a:t>이</a:t>
            </a:r>
            <a:r>
              <a:rPr lang="en-US" altLang="ko-KR" sz="1100" dirty="0" smtClean="0"/>
              <a:t>(</a:t>
            </a:r>
            <a:r>
              <a:rPr lang="ko-KR" altLang="en-US" sz="1100" dirty="0" smtClean="0"/>
              <a:t>가</a:t>
            </a:r>
            <a:r>
              <a:rPr lang="en-US" altLang="ko-KR" sz="1100" dirty="0" smtClean="0"/>
              <a:t>) </a:t>
            </a:r>
            <a:r>
              <a:rPr lang="ko-KR" altLang="en-US" sz="1100" dirty="0" smtClean="0"/>
              <a:t>맞으세요</a:t>
            </a:r>
            <a:r>
              <a:rPr lang="en-US" altLang="ko-KR" sz="1100" dirty="0" smtClean="0"/>
              <a:t>? </a:t>
            </a:r>
            <a:endParaRPr lang="ko-KR" altLang="en-US" sz="1100" dirty="0"/>
          </a:p>
        </p:txBody>
      </p:sp>
      <p:sp>
        <p:nvSpPr>
          <p:cNvPr id="14" name="직사각형 13"/>
          <p:cNvSpPr/>
          <p:nvPr/>
        </p:nvSpPr>
        <p:spPr>
          <a:xfrm>
            <a:off x="4741759" y="4844143"/>
            <a:ext cx="1105193" cy="4095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다음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464386" y="4844143"/>
            <a:ext cx="1105193" cy="4095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취소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49571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124325" y="1047403"/>
            <a:ext cx="3933825" cy="44639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6364844"/>
            <a:ext cx="194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검색어등록</a:t>
            </a:r>
            <a:r>
              <a:rPr lang="en-US" altLang="ko-KR" dirty="0" smtClean="0"/>
              <a:t>(</a:t>
            </a:r>
            <a:r>
              <a:rPr lang="ko-KR" altLang="en-US" dirty="0" smtClean="0"/>
              <a:t>팝업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564352" y="1150618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/>
              <a:t>검색어</a:t>
            </a:r>
            <a:r>
              <a:rPr lang="ko-KR" altLang="en-US" sz="1400" dirty="0" smtClean="0"/>
              <a:t> 등록</a:t>
            </a:r>
            <a:endParaRPr lang="ko-KR" altLang="en-US" sz="1400" dirty="0"/>
          </a:p>
        </p:txBody>
      </p:sp>
      <p:sp>
        <p:nvSpPr>
          <p:cNvPr id="8" name="타원 7"/>
          <p:cNvSpPr/>
          <p:nvPr/>
        </p:nvSpPr>
        <p:spPr>
          <a:xfrm>
            <a:off x="5375720" y="1609612"/>
            <a:ext cx="85725" cy="8101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5846952" y="1609612"/>
            <a:ext cx="85725" cy="81017"/>
          </a:xfrm>
          <a:prstGeom prst="ellipse">
            <a:avLst/>
          </a:prstGeom>
          <a:solidFill>
            <a:schemeClr val="accent2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6275321" y="1609612"/>
            <a:ext cx="85725" cy="8101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6635096" y="1609611"/>
            <a:ext cx="85725" cy="8101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>
            <a:off x="4333873" y="1866900"/>
            <a:ext cx="352425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4741759" y="4844143"/>
            <a:ext cx="1105193" cy="4095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다음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464386" y="4844143"/>
            <a:ext cx="1105193" cy="4095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취소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020613" y="266671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영화</a:t>
            </a:r>
            <a:endParaRPr lang="ko-KR" altLang="en-US" sz="1400" dirty="0"/>
          </a:p>
        </p:txBody>
      </p:sp>
      <p:sp>
        <p:nvSpPr>
          <p:cNvPr id="17" name="직사각형 16"/>
          <p:cNvSpPr/>
          <p:nvPr/>
        </p:nvSpPr>
        <p:spPr>
          <a:xfrm>
            <a:off x="4740021" y="2666717"/>
            <a:ext cx="280592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5020613" y="3189937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드라마</a:t>
            </a:r>
            <a:endParaRPr lang="ko-KR" alt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5024545" y="3713157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스포츠</a:t>
            </a:r>
            <a:endParaRPr lang="ko-KR" alt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5023936" y="4227925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게임</a:t>
            </a:r>
            <a:endParaRPr lang="ko-KR" altLang="en-US" sz="1400" dirty="0"/>
          </a:p>
        </p:txBody>
      </p:sp>
      <p:sp>
        <p:nvSpPr>
          <p:cNvPr id="21" name="직사각형 20"/>
          <p:cNvSpPr/>
          <p:nvPr/>
        </p:nvSpPr>
        <p:spPr>
          <a:xfrm>
            <a:off x="4740021" y="3181485"/>
            <a:ext cx="280592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4740021" y="3724320"/>
            <a:ext cx="280592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4740021" y="4216762"/>
            <a:ext cx="280592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108297" y="2070920"/>
            <a:ext cx="20569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어떤 카테고리에 속하나요</a:t>
            </a:r>
            <a:r>
              <a:rPr lang="en-US" altLang="ko-KR" sz="1200" dirty="0" smtClean="0"/>
              <a:t>?</a:t>
            </a:r>
            <a:endParaRPr lang="ko-KR" altLang="en-US" sz="1200" dirty="0"/>
          </a:p>
        </p:txBody>
      </p:sp>
      <p:sp>
        <p:nvSpPr>
          <p:cNvPr id="25" name="직사각형 24"/>
          <p:cNvSpPr/>
          <p:nvPr/>
        </p:nvSpPr>
        <p:spPr>
          <a:xfrm>
            <a:off x="6111725" y="2672699"/>
            <a:ext cx="280592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6539381" y="266671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기타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8619316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124325" y="1047403"/>
            <a:ext cx="3933825" cy="44639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6364844"/>
            <a:ext cx="194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검색어등록</a:t>
            </a:r>
            <a:r>
              <a:rPr lang="en-US" altLang="ko-KR" dirty="0" smtClean="0"/>
              <a:t>(</a:t>
            </a:r>
            <a:r>
              <a:rPr lang="ko-KR" altLang="en-US" dirty="0" smtClean="0"/>
              <a:t>팝업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564352" y="1150618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/>
              <a:t>검색어</a:t>
            </a:r>
            <a:r>
              <a:rPr lang="ko-KR" altLang="en-US" sz="1400" dirty="0" smtClean="0"/>
              <a:t> 등록</a:t>
            </a:r>
            <a:endParaRPr lang="ko-KR" altLang="en-US" sz="1400" dirty="0"/>
          </a:p>
        </p:txBody>
      </p:sp>
      <p:sp>
        <p:nvSpPr>
          <p:cNvPr id="8" name="타원 7"/>
          <p:cNvSpPr/>
          <p:nvPr/>
        </p:nvSpPr>
        <p:spPr>
          <a:xfrm>
            <a:off x="5375720" y="1609612"/>
            <a:ext cx="85725" cy="8101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5846952" y="1609612"/>
            <a:ext cx="85725" cy="8101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6275321" y="1609612"/>
            <a:ext cx="85725" cy="81017"/>
          </a:xfrm>
          <a:prstGeom prst="ellipse">
            <a:avLst/>
          </a:prstGeom>
          <a:solidFill>
            <a:schemeClr val="accent2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6635096" y="1609611"/>
            <a:ext cx="85725" cy="8101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>
            <a:off x="4333873" y="1866900"/>
            <a:ext cx="352425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4741759" y="4844143"/>
            <a:ext cx="1105193" cy="4095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다음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464386" y="4844143"/>
            <a:ext cx="1105193" cy="4095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취소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822962" y="2453214"/>
            <a:ext cx="26276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관련 자료 나 이미지가 있으신가요</a:t>
            </a:r>
            <a:r>
              <a:rPr lang="en-US" altLang="ko-KR" sz="1200" dirty="0" smtClean="0"/>
              <a:t>?</a:t>
            </a:r>
          </a:p>
          <a:p>
            <a:r>
              <a:rPr lang="en-US" altLang="ko-KR" sz="1200" dirty="0" smtClean="0"/>
              <a:t>(</a:t>
            </a:r>
            <a:r>
              <a:rPr lang="ko-KR" altLang="en-US" sz="1200" dirty="0" smtClean="0"/>
              <a:t>없다면 다음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sp>
        <p:nvSpPr>
          <p:cNvPr id="3" name="TextBox 2"/>
          <p:cNvSpPr txBox="1"/>
          <p:nvPr/>
        </p:nvSpPr>
        <p:spPr>
          <a:xfrm>
            <a:off x="5813618" y="3091152"/>
            <a:ext cx="646331" cy="36933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등록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45633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124325" y="1047403"/>
            <a:ext cx="3933825" cy="44639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6364844"/>
            <a:ext cx="194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검색어등록</a:t>
            </a:r>
            <a:r>
              <a:rPr lang="en-US" altLang="ko-KR" dirty="0" smtClean="0"/>
              <a:t>(</a:t>
            </a:r>
            <a:r>
              <a:rPr lang="ko-KR" altLang="en-US" dirty="0" smtClean="0"/>
              <a:t>팝업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564352" y="1150618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/>
              <a:t>검색어</a:t>
            </a:r>
            <a:r>
              <a:rPr lang="ko-KR" altLang="en-US" sz="1400" dirty="0" smtClean="0"/>
              <a:t> 등록</a:t>
            </a:r>
            <a:endParaRPr lang="ko-KR" altLang="en-US" sz="1400" dirty="0"/>
          </a:p>
        </p:txBody>
      </p:sp>
      <p:sp>
        <p:nvSpPr>
          <p:cNvPr id="8" name="타원 7"/>
          <p:cNvSpPr/>
          <p:nvPr/>
        </p:nvSpPr>
        <p:spPr>
          <a:xfrm>
            <a:off x="5375720" y="1609612"/>
            <a:ext cx="85725" cy="8101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5846952" y="1609612"/>
            <a:ext cx="85725" cy="8101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6275321" y="1609612"/>
            <a:ext cx="85725" cy="8101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6635096" y="1609611"/>
            <a:ext cx="85725" cy="81017"/>
          </a:xfrm>
          <a:prstGeom prst="ellipse">
            <a:avLst/>
          </a:prstGeom>
          <a:solidFill>
            <a:schemeClr val="accent2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>
            <a:off x="4333873" y="1866900"/>
            <a:ext cx="352425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5584184" y="4853668"/>
            <a:ext cx="1105193" cy="4095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완료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709422" y="2405647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등록 완료</a:t>
            </a:r>
            <a:endParaRPr lang="ko-KR" alt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4325226" y="3093133"/>
            <a:ext cx="36231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/>
              <a:t>검색어는</a:t>
            </a:r>
            <a:r>
              <a:rPr lang="ko-KR" altLang="en-US" sz="1200" dirty="0" smtClean="0"/>
              <a:t> 확인 후 빠른 </a:t>
            </a:r>
            <a:r>
              <a:rPr lang="ko-KR" altLang="en-US" sz="1200" dirty="0" err="1" smtClean="0"/>
              <a:t>시일내에</a:t>
            </a:r>
            <a:r>
              <a:rPr lang="ko-KR" altLang="en-US" sz="1200" dirty="0" smtClean="0"/>
              <a:t> 등록 하겠습니다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smtClean="0"/>
              <a:t>감사합니다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246937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938586" y="0"/>
            <a:ext cx="4314825" cy="67341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4333873" y="1866900"/>
            <a:ext cx="352425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2080" y="0"/>
            <a:ext cx="727836" cy="1262008"/>
          </a:xfrm>
          <a:prstGeom prst="rect">
            <a:avLst/>
          </a:prstGeom>
        </p:spPr>
      </p:pic>
      <p:sp>
        <p:nvSpPr>
          <p:cNvPr id="8" name="타원 7"/>
          <p:cNvSpPr/>
          <p:nvPr/>
        </p:nvSpPr>
        <p:spPr>
          <a:xfrm>
            <a:off x="5366195" y="1257187"/>
            <a:ext cx="85725" cy="81017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5846952" y="1257187"/>
            <a:ext cx="85725" cy="8101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6259321" y="1257187"/>
            <a:ext cx="85725" cy="81017"/>
          </a:xfrm>
          <a:prstGeom prst="ellipse">
            <a:avLst/>
          </a:prstGeom>
          <a:solidFill>
            <a:schemeClr val="accent2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6740078" y="1262007"/>
            <a:ext cx="85725" cy="8101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366195" y="1508885"/>
            <a:ext cx="13708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이메일 전송 안내</a:t>
            </a:r>
            <a:endParaRPr lang="ko-KR" altLang="en-US" sz="1200" dirty="0"/>
          </a:p>
        </p:txBody>
      </p:sp>
      <p:sp>
        <p:nvSpPr>
          <p:cNvPr id="2" name="TextBox 1"/>
          <p:cNvSpPr txBox="1"/>
          <p:nvPr/>
        </p:nvSpPr>
        <p:spPr>
          <a:xfrm>
            <a:off x="4333873" y="2129167"/>
            <a:ext cx="25042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hlinkClick r:id="rId3"/>
              </a:rPr>
              <a:t>pcj0369@naver.com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으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로</a:t>
            </a:r>
            <a:endParaRPr lang="en-US" altLang="ko-KR" sz="1400" dirty="0" smtClean="0"/>
          </a:p>
          <a:p>
            <a:r>
              <a:rPr lang="ko-KR" altLang="en-US" sz="1400" dirty="0" smtClean="0"/>
              <a:t>인증 메일이 발송되었습니다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4643846" y="5051723"/>
            <a:ext cx="16161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메일을 받지 못하셨나요</a:t>
            </a:r>
            <a:r>
              <a:rPr lang="en-US" altLang="ko-KR" sz="1000" dirty="0" smtClean="0"/>
              <a:t>?</a:t>
            </a:r>
            <a:endParaRPr lang="ko-KR" altLang="en-US" sz="1000" dirty="0"/>
          </a:p>
        </p:txBody>
      </p:sp>
      <p:sp>
        <p:nvSpPr>
          <p:cNvPr id="3" name="직사각형 2"/>
          <p:cNvSpPr/>
          <p:nvPr/>
        </p:nvSpPr>
        <p:spPr>
          <a:xfrm>
            <a:off x="4233860" y="3625789"/>
            <a:ext cx="3724275" cy="60489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메일 확인하러 가기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281990" y="5051722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다시 보내기</a:t>
            </a:r>
            <a:endParaRPr lang="ko-KR" altLang="en-US" sz="1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0" y="6364844"/>
            <a:ext cx="1375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회원가입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cxnSp>
        <p:nvCxnSpPr>
          <p:cNvPr id="9" name="직선 연결선 8"/>
          <p:cNvCxnSpPr/>
          <p:nvPr/>
        </p:nvCxnSpPr>
        <p:spPr>
          <a:xfrm>
            <a:off x="6345046" y="5297943"/>
            <a:ext cx="7295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3980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995736" y="790575"/>
            <a:ext cx="4314825" cy="47625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9230" y="790575"/>
            <a:ext cx="727836" cy="1262008"/>
          </a:xfrm>
          <a:prstGeom prst="rect">
            <a:avLst/>
          </a:prstGeom>
        </p:spPr>
      </p:pic>
      <p:sp>
        <p:nvSpPr>
          <p:cNvPr id="8" name="타원 7"/>
          <p:cNvSpPr/>
          <p:nvPr/>
        </p:nvSpPr>
        <p:spPr>
          <a:xfrm>
            <a:off x="5423345" y="2047762"/>
            <a:ext cx="85725" cy="81017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5904102" y="2047762"/>
            <a:ext cx="85725" cy="8101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6316471" y="2047762"/>
            <a:ext cx="85725" cy="81017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6797228" y="2052582"/>
            <a:ext cx="85725" cy="81017"/>
          </a:xfrm>
          <a:prstGeom prst="ellipse">
            <a:avLst/>
          </a:prstGeom>
          <a:solidFill>
            <a:schemeClr val="accent2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262251" y="2250642"/>
            <a:ext cx="17491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어떤 정보를 찾으세요</a:t>
            </a:r>
            <a:r>
              <a:rPr lang="en-US" altLang="ko-KR" sz="1200" dirty="0" smtClean="0"/>
              <a:t>?</a:t>
            </a:r>
            <a:endParaRPr lang="ko-KR" alt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4718512" y="2832675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영화</a:t>
            </a:r>
            <a:endParaRPr lang="ko-KR" altLang="en-US" sz="1400" dirty="0"/>
          </a:p>
        </p:txBody>
      </p:sp>
      <p:sp>
        <p:nvSpPr>
          <p:cNvPr id="16" name="직사각형 15"/>
          <p:cNvSpPr/>
          <p:nvPr/>
        </p:nvSpPr>
        <p:spPr>
          <a:xfrm>
            <a:off x="4437920" y="2832675"/>
            <a:ext cx="280592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4718512" y="3355895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드라마</a:t>
            </a:r>
            <a:endParaRPr lang="ko-KR" alt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4722444" y="3879115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스포츠</a:t>
            </a:r>
            <a:endParaRPr lang="ko-KR" alt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4721835" y="439388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게임</a:t>
            </a:r>
            <a:endParaRPr lang="ko-KR" altLang="en-US" sz="1400" dirty="0"/>
          </a:p>
        </p:txBody>
      </p:sp>
      <p:sp>
        <p:nvSpPr>
          <p:cNvPr id="20" name="직사각형 19"/>
          <p:cNvSpPr/>
          <p:nvPr/>
        </p:nvSpPr>
        <p:spPr>
          <a:xfrm>
            <a:off x="4437920" y="3347443"/>
            <a:ext cx="280592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4437920" y="3890278"/>
            <a:ext cx="280592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4437920" y="4382720"/>
            <a:ext cx="280592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0" y="6364844"/>
            <a:ext cx="1375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회원가입</a:t>
            </a:r>
            <a:r>
              <a:rPr lang="en-US" altLang="ko-KR" dirty="0" smtClean="0"/>
              <a:t>(4)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437920" y="491710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조사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8743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938586" y="0"/>
            <a:ext cx="4314825" cy="67341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가입 완료 되었습니다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앞으로 저희와 함께해요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2080" y="0"/>
            <a:ext cx="727836" cy="126200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64844"/>
            <a:ext cx="1375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회원가입</a:t>
            </a:r>
            <a:r>
              <a:rPr lang="en-US" altLang="ko-KR" dirty="0" smtClean="0"/>
              <a:t>(5)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4549700" y="4884678"/>
            <a:ext cx="3092596" cy="6762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메인으로</a:t>
            </a:r>
            <a:r>
              <a:rPr lang="ko-KR" altLang="en-US" dirty="0" smtClean="0"/>
              <a:t> 돌아가기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7395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026818" y="874295"/>
            <a:ext cx="4314825" cy="45158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0312" y="874295"/>
            <a:ext cx="727836" cy="126200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64844"/>
            <a:ext cx="1144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로그인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459706" y="2470484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</a:rPr>
              <a:t>이메일 주소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4459706" y="2823411"/>
            <a:ext cx="3224463" cy="802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459706" y="2983832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</a:rPr>
              <a:t>비밀번호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4459706" y="3328737"/>
            <a:ext cx="3224463" cy="802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4514910" y="3577387"/>
            <a:ext cx="119372" cy="12031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634282" y="3511915"/>
            <a:ext cx="14285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chemeClr val="bg1">
                    <a:lumMod val="85000"/>
                  </a:schemeClr>
                </a:solidFill>
              </a:rPr>
              <a:t>로그인 상태 유지하지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975685" y="3511915"/>
            <a:ext cx="20008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비밀번호가 기억나지 않으세요</a:t>
            </a:r>
            <a:r>
              <a:rPr lang="en-US" altLang="ko-KR" sz="10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?</a:t>
            </a:r>
            <a:endParaRPr lang="ko-KR" altLang="en-US" sz="10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6071937" y="3697702"/>
            <a:ext cx="17886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4780548" y="4010527"/>
            <a:ext cx="2783305" cy="49730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로그인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780548" y="4721067"/>
            <a:ext cx="17443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>
                <a:solidFill>
                  <a:schemeClr val="bg1">
                    <a:lumMod val="85000"/>
                  </a:schemeClr>
                </a:solidFill>
              </a:rPr>
              <a:t>모랭</a:t>
            </a:r>
            <a:r>
              <a:rPr lang="ko-KR" altLang="en-US" sz="1000" dirty="0" smtClean="0">
                <a:solidFill>
                  <a:schemeClr val="bg1">
                    <a:lumMod val="85000"/>
                  </a:schemeClr>
                </a:solidFill>
              </a:rPr>
              <a:t> 아이디가 없으신가요</a:t>
            </a:r>
            <a:r>
              <a:rPr lang="en-US" altLang="ko-KR" sz="1000" dirty="0" smtClean="0">
                <a:solidFill>
                  <a:schemeClr val="bg1">
                    <a:lumMod val="85000"/>
                  </a:schemeClr>
                </a:solidFill>
              </a:rPr>
              <a:t>?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432855" y="4712096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회원가입</a:t>
            </a:r>
            <a:endParaRPr lang="ko-KR" altLang="en-US" sz="10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4252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026818" y="874295"/>
            <a:ext cx="4314825" cy="45158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0312" y="874295"/>
            <a:ext cx="727836" cy="126200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64844"/>
            <a:ext cx="1144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로그인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459706" y="2301295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</a:rPr>
              <a:t>이메일 주소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4459706" y="2823411"/>
            <a:ext cx="3224463" cy="802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459706" y="2983832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</a:rPr>
              <a:t>비밀번호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4459706" y="3328737"/>
            <a:ext cx="3224463" cy="802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4514910" y="3577387"/>
            <a:ext cx="119372" cy="12031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634282" y="3511915"/>
            <a:ext cx="14285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chemeClr val="bg1">
                    <a:lumMod val="85000"/>
                  </a:schemeClr>
                </a:solidFill>
              </a:rPr>
              <a:t>로그인 상태 유지하지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975685" y="3511915"/>
            <a:ext cx="20008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비밀번호가 기억나지 않으세요</a:t>
            </a:r>
            <a:r>
              <a:rPr lang="en-US" altLang="ko-KR" sz="10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?</a:t>
            </a:r>
            <a:endParaRPr lang="ko-KR" altLang="en-US" sz="10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6071937" y="3697702"/>
            <a:ext cx="17886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4780548" y="4010527"/>
            <a:ext cx="2783305" cy="49730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로그인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780548" y="4721067"/>
            <a:ext cx="17443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>
                <a:solidFill>
                  <a:schemeClr val="bg1">
                    <a:lumMod val="85000"/>
                  </a:schemeClr>
                </a:solidFill>
              </a:rPr>
              <a:t>모랭</a:t>
            </a:r>
            <a:r>
              <a:rPr lang="ko-KR" altLang="en-US" sz="1000" dirty="0" smtClean="0">
                <a:solidFill>
                  <a:schemeClr val="bg1">
                    <a:lumMod val="85000"/>
                  </a:schemeClr>
                </a:solidFill>
              </a:rPr>
              <a:t> 아이디가 없으신가요</a:t>
            </a:r>
            <a:r>
              <a:rPr lang="en-US" altLang="ko-KR" sz="1000" dirty="0" smtClean="0">
                <a:solidFill>
                  <a:schemeClr val="bg1">
                    <a:lumMod val="85000"/>
                  </a:schemeClr>
                </a:solidFill>
              </a:rPr>
              <a:t>?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432855" y="4712096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회원가입</a:t>
            </a:r>
            <a:endParaRPr lang="ko-KR" altLang="en-US" sz="10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4514910" y="2578294"/>
            <a:ext cx="0" cy="1938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18846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026818" y="874295"/>
            <a:ext cx="4314825" cy="45158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0312" y="874295"/>
            <a:ext cx="727836" cy="126200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64844"/>
            <a:ext cx="1144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로그인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459706" y="3114234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</a:rPr>
              <a:t>이메일 주소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4459706" y="3391233"/>
            <a:ext cx="3224463" cy="802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4168898" y="2043970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비밀번호 찾기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168898" y="2413302"/>
            <a:ext cx="41056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bg1">
                    <a:lumMod val="65000"/>
                  </a:schemeClr>
                </a:solidFill>
              </a:rPr>
              <a:t>찾고자 하는 </a:t>
            </a:r>
            <a:r>
              <a:rPr lang="ko-KR" altLang="en-US" sz="1200" dirty="0" err="1" smtClean="0">
                <a:solidFill>
                  <a:schemeClr val="bg1">
                    <a:lumMod val="65000"/>
                  </a:schemeClr>
                </a:solidFill>
              </a:rPr>
              <a:t>모랭</a:t>
            </a:r>
            <a:r>
              <a:rPr lang="ko-KR" altLang="en-US" sz="1200" dirty="0" smtClean="0">
                <a:solidFill>
                  <a:schemeClr val="bg1">
                    <a:lumMod val="65000"/>
                  </a:schemeClr>
                </a:solidFill>
              </a:rPr>
              <a:t> 이메일</a:t>
            </a:r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</a:rPr>
              <a:t>(ID)</a:t>
            </a:r>
            <a:r>
              <a:rPr lang="ko-KR" altLang="en-US" sz="1200" dirty="0" smtClean="0">
                <a:solidFill>
                  <a:schemeClr val="bg1">
                    <a:lumMod val="65000"/>
                  </a:schemeClr>
                </a:solidFill>
              </a:rPr>
              <a:t>을 입력해 주시면 </a:t>
            </a:r>
            <a:endParaRPr lang="en-US" altLang="ko-KR" sz="1200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ko-KR" altLang="en-US" sz="1200" dirty="0" smtClean="0">
                <a:solidFill>
                  <a:schemeClr val="bg1">
                    <a:lumMod val="65000"/>
                  </a:schemeClr>
                </a:solidFill>
              </a:rPr>
              <a:t>해당 메일 주소로 비밀번호 재설정 링크를 보내 드릴께요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792577" y="3703656"/>
            <a:ext cx="2783305" cy="49730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이메일 전송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620613" y="4327157"/>
            <a:ext cx="11272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로그인 </a:t>
            </a:r>
            <a:r>
              <a:rPr lang="ko-KR" altLang="en-US" sz="10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하러가기</a:t>
            </a:r>
            <a:endParaRPr lang="ko-KR" altLang="en-US" sz="1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5715000" y="4573378"/>
            <a:ext cx="952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4461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6364844"/>
            <a:ext cx="2000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회원 정보 수정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0" y="0"/>
            <a:ext cx="12192000" cy="47130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533775" y="4669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solidFill>
                  <a:schemeClr val="bg1"/>
                </a:solidFill>
              </a:rPr>
              <a:t>내정보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5941" y="21901"/>
            <a:ext cx="808518" cy="41892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420100" y="4669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닉네임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9297263" y="180975"/>
            <a:ext cx="2952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9297263" y="114300"/>
            <a:ext cx="2952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9297263" y="333375"/>
            <a:ext cx="2952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9297263" y="266700"/>
            <a:ext cx="2952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0" y="462722"/>
            <a:ext cx="12192000" cy="4713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179169" y="49320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u="sng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회원정보</a:t>
            </a:r>
            <a:endParaRPr lang="ko-KR" altLang="en-US" u="sng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358338" y="49686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보안설정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580352" y="1294392"/>
            <a:ext cx="3488081" cy="22669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1580352" y="3969903"/>
            <a:ext cx="3488081" cy="9110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1703624" y="133697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프로필</a:t>
            </a:r>
            <a:endParaRPr lang="ko-KR" altLang="en-US" dirty="0"/>
          </a:p>
        </p:txBody>
      </p:sp>
      <p:sp>
        <p:nvSpPr>
          <p:cNvPr id="29" name="타원 28"/>
          <p:cNvSpPr/>
          <p:nvPr/>
        </p:nvSpPr>
        <p:spPr>
          <a:xfrm>
            <a:off x="1759087" y="1748884"/>
            <a:ext cx="975550" cy="9525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사진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739824" y="401275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연락처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749349" y="4364201"/>
            <a:ext cx="10271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연락처 아이디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934871" y="4364200"/>
            <a:ext cx="14755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pcj0369@naver.com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853514" y="1688689"/>
            <a:ext cx="5687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닉네임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494244" y="1688688"/>
            <a:ext cx="10271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닉네임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733528" y="3018440"/>
            <a:ext cx="1105193" cy="4095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수정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991897" y="1294392"/>
            <a:ext cx="3488081" cy="51562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7070052" y="1336972"/>
            <a:ext cx="2045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내 활동 기록 보기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7189393" y="1987022"/>
            <a:ext cx="3866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</a:rPr>
              <a:t>IOI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7070052" y="2313467"/>
            <a:ext cx="3246043" cy="1409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136493" y="248588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bg1">
                    <a:lumMod val="65000"/>
                  </a:schemeClr>
                </a:solidFill>
              </a:rPr>
              <a:t>댓글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9210902" y="2937064"/>
            <a:ext cx="1105193" cy="4095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수정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93289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</TotalTime>
  <Words>730</Words>
  <Application>Microsoft Office PowerPoint</Application>
  <PresentationFormat>와이드스크린</PresentationFormat>
  <Paragraphs>288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2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박창주</dc:creator>
  <cp:lastModifiedBy>박창주</cp:lastModifiedBy>
  <cp:revision>40</cp:revision>
  <dcterms:created xsi:type="dcterms:W3CDTF">2021-05-31T11:45:03Z</dcterms:created>
  <dcterms:modified xsi:type="dcterms:W3CDTF">2021-06-01T13:56:02Z</dcterms:modified>
</cp:coreProperties>
</file>