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0BA-87C2-49CD-8AE4-DDBD14E0745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AD7D-91B7-4C2D-8AF3-1BB653261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0BA-87C2-49CD-8AE4-DDBD14E0745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AD7D-91B7-4C2D-8AF3-1BB653261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4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0BA-87C2-49CD-8AE4-DDBD14E0745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AD7D-91B7-4C2D-8AF3-1BB653261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51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0BA-87C2-49CD-8AE4-DDBD14E0745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AD7D-91B7-4C2D-8AF3-1BB653261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3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0BA-87C2-49CD-8AE4-DDBD14E0745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AD7D-91B7-4C2D-8AF3-1BB653261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3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0BA-87C2-49CD-8AE4-DDBD14E0745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AD7D-91B7-4C2D-8AF3-1BB653261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8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0BA-87C2-49CD-8AE4-DDBD14E0745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AD7D-91B7-4C2D-8AF3-1BB653261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0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0BA-87C2-49CD-8AE4-DDBD14E0745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AD7D-91B7-4C2D-8AF3-1BB653261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8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0BA-87C2-49CD-8AE4-DDBD14E0745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AD7D-91B7-4C2D-8AF3-1BB653261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1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0BA-87C2-49CD-8AE4-DDBD14E0745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AD7D-91B7-4C2D-8AF3-1BB653261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0BA-87C2-49CD-8AE4-DDBD14E0745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AD7D-91B7-4C2D-8AF3-1BB653261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5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E0BA-87C2-49CD-8AE4-DDBD14E0745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EAD7D-91B7-4C2D-8AF3-1BB653261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0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0"/>
            <a:ext cx="6480720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60949" y="1530105"/>
            <a:ext cx="3377357" cy="26320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701217" y="617401"/>
            <a:ext cx="2592288" cy="736347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49651" y="597276"/>
            <a:ext cx="1217115" cy="44498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time Ranking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65112" y="2010800"/>
            <a:ext cx="4207654" cy="142101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9651" y="78561"/>
            <a:ext cx="1217115" cy="3330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5112" y="3678963"/>
            <a:ext cx="4207654" cy="136242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917240" y="104115"/>
            <a:ext cx="3012237" cy="32732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63946" y="104115"/>
            <a:ext cx="937271" cy="33881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사이트명</a:t>
            </a:r>
            <a:r>
              <a:rPr lang="en-US" altLang="ko-KR" sz="900" dirty="0" smtClean="0"/>
              <a:t>(home </a:t>
            </a:r>
            <a:r>
              <a:rPr lang="en-US" altLang="ko-KR" sz="900" dirty="0" err="1" smtClean="0"/>
              <a:t>butoon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097448" y="30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1280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36512" y="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5404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35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331640" y="0"/>
            <a:ext cx="6480720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410033" y="254048"/>
            <a:ext cx="720080" cy="72008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3491880" y="732082"/>
            <a:ext cx="3098070" cy="24204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10033" y="1267964"/>
            <a:ext cx="4323933" cy="387553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37822" y="1441577"/>
            <a:ext cx="1048870" cy="3633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91880" y="325511"/>
            <a:ext cx="2097736" cy="24204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사이트명</a:t>
            </a:r>
            <a:r>
              <a:rPr lang="en-US" altLang="ko-KR" sz="900" dirty="0" smtClean="0"/>
              <a:t>(home </a:t>
            </a:r>
            <a:r>
              <a:rPr lang="en-US" altLang="ko-KR" sz="900" dirty="0" err="1" smtClean="0"/>
              <a:t>butoon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254048"/>
            <a:ext cx="84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17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0"/>
            <a:ext cx="6480720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10033" y="254048"/>
            <a:ext cx="720080" cy="72008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3491880" y="732082"/>
            <a:ext cx="3098070" cy="24204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10033" y="1267964"/>
            <a:ext cx="4323933" cy="387553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Vote?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91880" y="325511"/>
            <a:ext cx="2097736" cy="24204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사이트명</a:t>
            </a:r>
            <a:r>
              <a:rPr lang="en-US" altLang="ko-KR" sz="900" dirty="0" smtClean="0"/>
              <a:t>(home </a:t>
            </a:r>
            <a:r>
              <a:rPr lang="en-US" altLang="ko-KR" sz="900" dirty="0" err="1" smtClean="0"/>
              <a:t>butoon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254048"/>
            <a:ext cx="6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43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0"/>
            <a:ext cx="6480720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331640" y="0"/>
            <a:ext cx="6480720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149651" y="78561"/>
            <a:ext cx="1217115" cy="3330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17240" y="104115"/>
            <a:ext cx="3012237" cy="32732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63946" y="104115"/>
            <a:ext cx="937271" cy="33881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사이트명</a:t>
            </a:r>
            <a:r>
              <a:rPr lang="en-US" altLang="ko-KR" sz="900" dirty="0" smtClean="0"/>
              <a:t>(home </a:t>
            </a:r>
            <a:r>
              <a:rPr lang="en-US" altLang="ko-KR" sz="900" dirty="0" err="1" smtClean="0"/>
              <a:t>butoon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195737" y="2067695"/>
            <a:ext cx="4320480" cy="307580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Vote?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95391" y="2067694"/>
            <a:ext cx="922556" cy="19442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댓글창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51520" y="25404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883321" y="1530105"/>
            <a:ext cx="3377357" cy="26320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275856" y="617401"/>
            <a:ext cx="2592288" cy="736347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26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331640" y="0"/>
            <a:ext cx="6480720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66980" y="1872788"/>
            <a:ext cx="2210038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66979" y="2438779"/>
            <a:ext cx="2210038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09572" y="3624520"/>
            <a:ext cx="1124856" cy="2394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찾기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03848" y="699542"/>
            <a:ext cx="740495" cy="722587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>
          <a:xfrm>
            <a:off x="4150313" y="792668"/>
            <a:ext cx="1509485" cy="53633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사이트명</a:t>
            </a:r>
            <a:r>
              <a:rPr lang="en-US" altLang="ko-KR" sz="900" dirty="0" smtClean="0"/>
              <a:t>( home button)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3478253" y="2989364"/>
            <a:ext cx="2187488" cy="39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404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5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0"/>
            <a:ext cx="6480720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5" name="타원 4"/>
          <p:cNvSpPr/>
          <p:nvPr/>
        </p:nvSpPr>
        <p:spPr>
          <a:xfrm>
            <a:off x="3203848" y="163206"/>
            <a:ext cx="740495" cy="722587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4150313" y="256332"/>
            <a:ext cx="1509485" cy="53633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사이트명</a:t>
            </a:r>
            <a:r>
              <a:rPr lang="en-US" altLang="ko-KR" sz="900" dirty="0" smtClean="0"/>
              <a:t>( home button)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3443423" y="1563637"/>
            <a:ext cx="2257147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43422" y="2068665"/>
            <a:ext cx="2257149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7999" y="10909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43422" y="2581011"/>
            <a:ext cx="2257149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466978" y="3291830"/>
            <a:ext cx="60096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010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43423" y="4057496"/>
            <a:ext cx="1533041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admin@naver.com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4150313" y="3291830"/>
            <a:ext cx="763354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76464" y="3291830"/>
            <a:ext cx="747664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43422" y="307580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휴대폰번호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488415" y="379588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이메일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>
            <a:off x="5076056" y="4057496"/>
            <a:ext cx="62451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naver.com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3750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87</Words>
  <Application>Microsoft Office PowerPoint</Application>
  <PresentationFormat>화면 슬라이드 쇼(16:9)</PresentationFormat>
  <Paragraphs>50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2021-05-21T06:04:31Z</dcterms:created>
  <dcterms:modified xsi:type="dcterms:W3CDTF">2021-05-21T06:25:59Z</dcterms:modified>
</cp:coreProperties>
</file>