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"/>
  </p:notesMasterIdLst>
  <p:sldIdLst>
    <p:sldId id="281" r:id="rId2"/>
    <p:sldId id="282" r:id="rId3"/>
    <p:sldId id="290" r:id="rId4"/>
    <p:sldId id="284" r:id="rId5"/>
    <p:sldId id="285" r:id="rId6"/>
    <p:sldId id="286" r:id="rId7"/>
    <p:sldId id="287" r:id="rId8"/>
    <p:sldId id="28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7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35"/>
    <p:restoredTop sz="95990"/>
  </p:normalViewPr>
  <p:slideViewPr>
    <p:cSldViewPr snapToGrid="0">
      <p:cViewPr varScale="1">
        <p:scale>
          <a:sx n="114" d="100"/>
          <a:sy n="114" d="100"/>
        </p:scale>
        <p:origin x="906" y="96"/>
      </p:cViewPr>
      <p:guideLst>
        <p:guide orient="horz" pos="2187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8DBFF32E-A26D-429E-B1A2-9D0633C064F1}" type="datetime1">
              <a:rPr lang="ko-KR" altLang="en-US"/>
              <a:pPr lvl="0">
                <a:defRPr lang="ko-KR" altLang="en-US"/>
              </a:pPr>
              <a:t>2021-07-16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53A4C6C-3E16-4492-B7B2-8D46C6F4A94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3691739" y="2407326"/>
            <a:ext cx="4741485" cy="2807254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rgbClr val="434544"/>
              </a:solidFill>
            </a:endParaRPr>
          </a:p>
        </p:txBody>
      </p:sp>
      <p:sp>
        <p:nvSpPr>
          <p:cNvPr id="11" name="자유형 10"/>
          <p:cNvSpPr/>
          <p:nvPr userDrawn="1"/>
        </p:nvSpPr>
        <p:spPr>
          <a:xfrm>
            <a:off x="3691739" y="1474585"/>
            <a:ext cx="4741485" cy="919786"/>
          </a:xfrm>
          <a:custGeom>
            <a:avLst/>
            <a:gdLst>
              <a:gd name="connsiteX0" fmla="*/ 265378 w 4741485"/>
              <a:gd name="connsiteY0" fmla="*/ 0 h 919786"/>
              <a:gd name="connsiteX1" fmla="*/ 341488 w 4741485"/>
              <a:gd name="connsiteY1" fmla="*/ 0 h 919786"/>
              <a:gd name="connsiteX2" fmla="*/ 456938 w 4741485"/>
              <a:gd name="connsiteY2" fmla="*/ 0 h 919786"/>
              <a:gd name="connsiteX3" fmla="*/ 2535124 w 4741485"/>
              <a:gd name="connsiteY3" fmla="*/ 0 h 919786"/>
              <a:gd name="connsiteX4" fmla="*/ 2535124 w 4741485"/>
              <a:gd name="connsiteY4" fmla="*/ 1 h 919786"/>
              <a:gd name="connsiteX5" fmla="*/ 2652650 w 4741485"/>
              <a:gd name="connsiteY5" fmla="*/ 1 h 919786"/>
              <a:gd name="connsiteX6" fmla="*/ 2844210 w 4741485"/>
              <a:gd name="connsiteY6" fmla="*/ 191561 h 919786"/>
              <a:gd name="connsiteX7" fmla="*/ 2914048 w 4741485"/>
              <a:gd name="connsiteY7" fmla="*/ 379593 h 919786"/>
              <a:gd name="connsiteX8" fmla="*/ 4741485 w 4741485"/>
              <a:gd name="connsiteY8" fmla="*/ 379593 h 919786"/>
              <a:gd name="connsiteX9" fmla="*/ 4741485 w 4741485"/>
              <a:gd name="connsiteY9" fmla="*/ 919786 h 919786"/>
              <a:gd name="connsiteX10" fmla="*/ 0 w 4741485"/>
              <a:gd name="connsiteY10" fmla="*/ 919786 h 919786"/>
              <a:gd name="connsiteX11" fmla="*/ 0 w 4741485"/>
              <a:gd name="connsiteY11" fmla="*/ 767520 h 919786"/>
              <a:gd name="connsiteX12" fmla="*/ 0 w 4741485"/>
              <a:gd name="connsiteY12" fmla="*/ 662901 h 919786"/>
              <a:gd name="connsiteX13" fmla="*/ 0 w 4741485"/>
              <a:gd name="connsiteY13" fmla="*/ 390308 h 919786"/>
              <a:gd name="connsiteX14" fmla="*/ 0 w 4741485"/>
              <a:gd name="connsiteY14" fmla="*/ 379593 h 919786"/>
              <a:gd name="connsiteX15" fmla="*/ 3980 w 4741485"/>
              <a:gd name="connsiteY15" fmla="*/ 379593 h 919786"/>
              <a:gd name="connsiteX16" fmla="*/ 73818 w 4741485"/>
              <a:gd name="connsiteY16" fmla="*/ 191560 h 919786"/>
              <a:gd name="connsiteX17" fmla="*/ 265378 w 4741485"/>
              <a:gd name="connsiteY17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4148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4741485" y="379593"/>
                </a:lnTo>
                <a:lnTo>
                  <a:pt x="474148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 userDrawn="1"/>
        </p:nvSpPr>
        <p:spPr>
          <a:xfrm>
            <a:off x="4184730" y="1966354"/>
            <a:ext cx="3755503" cy="315007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휴먼교육센터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</a:t>
            </a:r>
          </a:p>
        </p:txBody>
      </p:sp>
      <p:sp>
        <p:nvSpPr>
          <p:cNvPr id="13" name="평행 사변형 12"/>
          <p:cNvSpPr/>
          <p:nvPr userDrawn="1"/>
        </p:nvSpPr>
        <p:spPr>
          <a:xfrm flipH="1">
            <a:off x="6556454" y="1474584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3966809" y="1433124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모두의 랭킹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3731661" y="5695309"/>
            <a:ext cx="466163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i="1" dirty="0">
                <a:solidFill>
                  <a:srgbClr val="434544"/>
                </a:solidFill>
              </a:rPr>
              <a:t>웹 페이지 개발 최종 발표 </a:t>
            </a:r>
            <a:endParaRPr lang="ko-KR" altLang="en-US" b="1" dirty="0">
              <a:solidFill>
                <a:srgbClr val="434544"/>
              </a:solidFill>
            </a:endParaRP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4335201" y="2909831"/>
            <a:ext cx="80395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5311236" y="2947839"/>
            <a:ext cx="1326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강전석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김동연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4331519" y="3588843"/>
            <a:ext cx="80395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</a:p>
        </p:txBody>
      </p:sp>
      <p:sp>
        <p:nvSpPr>
          <p:cNvPr id="19" name="직사각형 18"/>
          <p:cNvSpPr/>
          <p:nvPr userDrawn="1"/>
        </p:nvSpPr>
        <p:spPr>
          <a:xfrm>
            <a:off x="5307554" y="3626851"/>
            <a:ext cx="1326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박창주    신치수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327837" y="4267855"/>
            <a:ext cx="80395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5303872" y="4305863"/>
            <a:ext cx="1326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김동호    김정명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2644" y="839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230909" y="1099630"/>
            <a:ext cx="11752219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 12"/>
          <p:cNvSpPr/>
          <p:nvPr userDrawn="1"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평행 사변형 13"/>
          <p:cNvSpPr/>
          <p:nvPr userDrawn="1"/>
        </p:nvSpPr>
        <p:spPr>
          <a:xfrm flipH="1">
            <a:off x="2960152" y="192289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usu0369.cafe24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05979" y="142362"/>
            <a:ext cx="2324100" cy="965071"/>
            <a:chOff x="505979" y="142362"/>
            <a:chExt cx="2324100" cy="965071"/>
          </a:xfrm>
        </p:grpSpPr>
        <p:sp>
          <p:nvSpPr>
            <p:cNvPr id="10" name="직사각형 9"/>
            <p:cNvSpPr/>
            <p:nvPr/>
          </p:nvSpPr>
          <p:spPr>
            <a:xfrm>
              <a:off x="505979" y="142362"/>
              <a:ext cx="2324100" cy="636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en-US" altLang="ko-KR" sz="2400" b="1" i="1">
                  <a:solidFill>
                    <a:srgbClr val="44546A">
                      <a:lumMod val="75000"/>
                    </a:srgbClr>
                  </a:solidFill>
                </a:rPr>
                <a:t>Search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05979" y="733548"/>
              <a:ext cx="2324100" cy="407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400" b="1" i="1">
                  <a:solidFill>
                    <a:srgbClr val="44546A">
                      <a:lumMod val="75000"/>
                    </a:srgbClr>
                  </a:solidFill>
                </a:rPr>
                <a:t>검색 결과 페이지</a:t>
              </a:r>
              <a:endParaRPr lang="en-US" altLang="ko-KR" sz="1400" b="1" i="1">
                <a:solidFill>
                  <a:srgbClr val="44546A">
                    <a:lumMod val="75000"/>
                  </a:srgbClr>
                </a:solidFill>
              </a:endParaRPr>
            </a:p>
          </p:txBody>
        </p:sp>
      </p:grpSp>
      <p:pic>
        <p:nvPicPr>
          <p:cNvPr id="2052" name="그림 20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7012" y="1141095"/>
            <a:ext cx="8714175" cy="55091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05979" y="142362"/>
            <a:ext cx="3445819" cy="1006684"/>
            <a:chOff x="505979" y="142362"/>
            <a:chExt cx="3445819" cy="1006684"/>
          </a:xfrm>
        </p:grpSpPr>
        <p:sp>
          <p:nvSpPr>
            <p:cNvPr id="12" name="직사각형 11"/>
            <p:cNvSpPr/>
            <p:nvPr/>
          </p:nvSpPr>
          <p:spPr>
            <a:xfrm>
              <a:off x="505979" y="142362"/>
              <a:ext cx="2324100" cy="636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en-US" altLang="ko-KR" sz="2400" b="1" i="1">
                  <a:solidFill>
                    <a:srgbClr val="44546A">
                      <a:lumMod val="75000"/>
                    </a:srgbClr>
                  </a:solidFill>
                </a:rPr>
                <a:t>Search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05979" y="733548"/>
              <a:ext cx="344581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400" b="1" i="1">
                  <a:solidFill>
                    <a:srgbClr val="44546A">
                      <a:lumMod val="75000"/>
                    </a:srgbClr>
                  </a:solidFill>
                </a:rPr>
                <a:t>검색 결과 페이지 </a:t>
              </a:r>
              <a:r>
                <a:rPr lang="en-US" altLang="ko-KR" sz="1400" b="1" i="1">
                  <a:solidFill>
                    <a:srgbClr val="44546A">
                      <a:lumMod val="75000"/>
                    </a:srgbClr>
                  </a:solidFill>
                </a:rPr>
                <a:t>-Content.jsp</a:t>
              </a: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330780" y="4177918"/>
            <a:ext cx="4597185" cy="2578086"/>
          </a:xfrm>
        </p:spPr>
        <p:txBody>
          <a:bodyPr>
            <a:noAutofit/>
          </a:bodyPr>
          <a:lstStyle/>
          <a:p>
            <a:pPr lvl="0">
              <a:defRPr lang="ko-KR" altLang="en-US"/>
            </a:pPr>
            <a:r>
              <a:rPr lang="ko-KR" altLang="en-US" sz="1500" dirty="0"/>
              <a:t>왼쪽의 검색결과 정보의 내용이 들어가는 창</a:t>
            </a:r>
            <a:endParaRPr lang="en-US" altLang="ko-KR" sz="1500" dirty="0"/>
          </a:p>
          <a:p>
            <a:pPr marL="0" lvl="0" indent="0">
              <a:buNone/>
              <a:defRPr lang="ko-KR" altLang="en-US"/>
            </a:pPr>
            <a:endParaRPr lang="en-US" altLang="ko-KR" sz="1500" dirty="0"/>
          </a:p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sz="1500" dirty="0"/>
              <a:t>이미지와 제목</a:t>
            </a:r>
            <a:r>
              <a:rPr lang="en-US" altLang="ko-KR" sz="1500" dirty="0"/>
              <a:t>, </a:t>
            </a:r>
            <a:r>
              <a:rPr lang="ko-KR" altLang="en-US" sz="1500" dirty="0"/>
              <a:t>관련 정보 글 그리고 </a:t>
            </a:r>
            <a:endParaRPr lang="en-US" altLang="ko-KR" sz="1500" dirty="0"/>
          </a:p>
          <a:p>
            <a:pPr marL="0" lvl="0" indent="0">
              <a:spcBef>
                <a:spcPct val="42000"/>
              </a:spcBef>
              <a:buNone/>
              <a:defRPr lang="ko-KR" altLang="en-US"/>
            </a:pPr>
            <a:r>
              <a:rPr lang="en-US" altLang="ko-KR" sz="1500" dirty="0"/>
              <a:t>    </a:t>
            </a:r>
            <a:r>
              <a:rPr lang="ko-KR" altLang="en-US" sz="1500" dirty="0"/>
              <a:t>그것들을 크게 볼 수 있는 </a:t>
            </a:r>
            <a:endParaRPr lang="en-US" altLang="ko-KR" sz="1500" dirty="0"/>
          </a:p>
          <a:p>
            <a:pPr marL="0" lvl="0" indent="0">
              <a:spcBef>
                <a:spcPct val="42000"/>
              </a:spcBef>
              <a:buNone/>
              <a:defRPr lang="ko-KR" altLang="en-US"/>
            </a:pPr>
            <a:r>
              <a:rPr lang="ko-KR" altLang="en-US" sz="1500" dirty="0"/>
              <a:t>    팝업 창 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더보기</a:t>
            </a:r>
            <a:r>
              <a:rPr lang="en-US" altLang="ko-KR" sz="1500" dirty="0"/>
              <a:t>) </a:t>
            </a:r>
            <a:r>
              <a:rPr lang="ko-KR" altLang="en-US" sz="1500" dirty="0"/>
              <a:t>버튼 </a:t>
            </a:r>
          </a:p>
          <a:p>
            <a:pPr marL="0" indent="0">
              <a:spcBef>
                <a:spcPct val="42000"/>
              </a:spcBef>
              <a:buNone/>
              <a:defRPr lang="ko-KR" altLang="en-US"/>
            </a:pPr>
            <a:endParaRPr lang="en-US" altLang="ko-KR" sz="1500" dirty="0"/>
          </a:p>
          <a:p>
            <a:pPr>
              <a:spcBef>
                <a:spcPct val="42000"/>
              </a:spcBef>
              <a:defRPr lang="ko-KR" altLang="en-US"/>
            </a:pPr>
            <a:r>
              <a:rPr lang="ko-KR" altLang="en-US" sz="1500" dirty="0"/>
              <a:t>게시물을 추천하고 현재 게시물의 링크를 복사할 수 있는 추천</a:t>
            </a:r>
            <a:r>
              <a:rPr lang="en-US" altLang="ko-KR" sz="1500" dirty="0"/>
              <a:t>&amp;</a:t>
            </a:r>
            <a:r>
              <a:rPr lang="ko-KR" altLang="en-US" sz="1500" dirty="0"/>
              <a:t>공유 버튼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30780" y="1195107"/>
            <a:ext cx="2786724" cy="29028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670F89B-652F-4914-86F3-1CEFA823C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37" y="1195107"/>
            <a:ext cx="5947886" cy="5364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E5A58D-31D0-4BED-BEE2-C490C643C0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268183" y="1195107"/>
            <a:ext cx="2625280" cy="1659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B3C2CBD-9134-4E3D-999D-7572D4727A80}"/>
              </a:ext>
            </a:extLst>
          </p:cNvPr>
          <p:cNvSpPr/>
          <p:nvPr/>
        </p:nvSpPr>
        <p:spPr>
          <a:xfrm>
            <a:off x="9429226" y="1501629"/>
            <a:ext cx="788565" cy="822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05979" y="142362"/>
            <a:ext cx="3445819" cy="1006684"/>
            <a:chOff x="505979" y="142362"/>
            <a:chExt cx="3445819" cy="1006684"/>
          </a:xfrm>
        </p:grpSpPr>
        <p:sp>
          <p:nvSpPr>
            <p:cNvPr id="12" name="직사각형 11"/>
            <p:cNvSpPr/>
            <p:nvPr/>
          </p:nvSpPr>
          <p:spPr>
            <a:xfrm>
              <a:off x="505979" y="142362"/>
              <a:ext cx="2324100" cy="636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en-US" altLang="ko-KR" sz="2400" b="1" i="1">
                  <a:solidFill>
                    <a:srgbClr val="44546A">
                      <a:lumMod val="75000"/>
                    </a:srgbClr>
                  </a:solidFill>
                </a:rPr>
                <a:t>Search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05979" y="733548"/>
              <a:ext cx="344581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400" b="1" i="1">
                  <a:solidFill>
                    <a:srgbClr val="44546A">
                      <a:lumMod val="75000"/>
                    </a:srgbClr>
                  </a:solidFill>
                </a:rPr>
                <a:t>검색 결과 페이지 </a:t>
              </a:r>
              <a:r>
                <a:rPr lang="en-US" altLang="ko-KR" sz="1400" b="1" i="1">
                  <a:solidFill>
                    <a:srgbClr val="44546A">
                      <a:lumMod val="75000"/>
                    </a:srgbClr>
                  </a:solidFill>
                </a:rPr>
                <a:t>-Content.jsp</a:t>
              </a: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096000" y="4144362"/>
            <a:ext cx="4597185" cy="2578086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센터 컨테이너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현재 게시물의 댓글을 확인할 수 있는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박스</a:t>
            </a:r>
            <a:r>
              <a:rPr lang="en-US" altLang="ko-KR" sz="1600" dirty="0"/>
              <a:t>, </a:t>
            </a:r>
            <a:r>
              <a:rPr lang="ko-KR" altLang="en-US" sz="1600" dirty="0"/>
              <a:t>댓글작성 창도 댓글 밑에 붙어있다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서브 컨테이너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선택한 소 카테고리의 랭킹정보가 들어가는 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랭킹 창이다</a:t>
            </a:r>
            <a:r>
              <a:rPr lang="en-US" altLang="ko-KR" sz="1600" dirty="0"/>
              <a:t> </a:t>
            </a:r>
            <a:r>
              <a:rPr lang="ko-KR" altLang="en-US" sz="1600" dirty="0"/>
              <a:t>추천순으로 내림차순 되어있다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E5A58D-31D0-4BED-BEE2-C490C643C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68183" y="1195107"/>
            <a:ext cx="2625280" cy="1659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B3C2CBD-9134-4E3D-999D-7572D4727A80}"/>
              </a:ext>
            </a:extLst>
          </p:cNvPr>
          <p:cNvSpPr/>
          <p:nvPr/>
        </p:nvSpPr>
        <p:spPr>
          <a:xfrm>
            <a:off x="10209402" y="1518407"/>
            <a:ext cx="755009" cy="1199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53C818-43FA-491A-A4BA-4F60874A6368}"/>
              </a:ext>
            </a:extLst>
          </p:cNvPr>
          <p:cNvSpPr/>
          <p:nvPr/>
        </p:nvSpPr>
        <p:spPr>
          <a:xfrm>
            <a:off x="10964412" y="1518407"/>
            <a:ext cx="612396" cy="1082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C140CE-763D-49B8-AAC0-8B9C6B2EE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37" y="1195107"/>
            <a:ext cx="4954768" cy="53650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FD3668-FEE9-480E-A7D0-E1B4E6AFE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434" y="1195107"/>
            <a:ext cx="1956310" cy="28483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8483577-9005-4518-8C1A-8270A9C16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1873" y="1195107"/>
            <a:ext cx="1688956" cy="28483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050594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05979" y="142362"/>
            <a:ext cx="2324100" cy="965071"/>
            <a:chOff x="505979" y="142362"/>
            <a:chExt cx="2324100" cy="965071"/>
          </a:xfrm>
        </p:grpSpPr>
        <p:sp>
          <p:nvSpPr>
            <p:cNvPr id="16" name="직사각형 15"/>
            <p:cNvSpPr/>
            <p:nvPr/>
          </p:nvSpPr>
          <p:spPr>
            <a:xfrm>
              <a:off x="505979" y="142362"/>
              <a:ext cx="2324100" cy="636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en-US" altLang="ko-KR" sz="2400" b="1" i="1">
                  <a:solidFill>
                    <a:srgbClr val="44546A">
                      <a:lumMod val="75000"/>
                    </a:srgbClr>
                  </a:solidFill>
                </a:rPr>
                <a:t>Search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05979" y="733548"/>
              <a:ext cx="2324100" cy="407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 lang="ko-KR" altLang="en-US"/>
              </a:pPr>
              <a:r>
                <a:rPr lang="ko-KR" altLang="en-US" sz="1400" b="1" i="1">
                  <a:solidFill>
                    <a:srgbClr val="44546A">
                      <a:lumMod val="75000"/>
                    </a:srgbClr>
                  </a:solidFill>
                </a:rPr>
                <a:t>검색 결과 페이지 </a:t>
              </a:r>
              <a:r>
                <a:rPr lang="en-US" altLang="ko-KR" sz="1400" b="1" i="1">
                  <a:solidFill>
                    <a:srgbClr val="44546A">
                      <a:lumMod val="75000"/>
                    </a:srgbClr>
                  </a:solidFill>
                </a:rPr>
                <a:t>– css, js</a:t>
              </a: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096000" y="3811666"/>
            <a:ext cx="4556023" cy="2617423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z="1600" dirty="0"/>
              <a:t>검색결과 페이지를 꾸며주는 </a:t>
            </a:r>
            <a:r>
              <a:rPr lang="en-US" altLang="ko-KR" sz="1600" dirty="0" err="1"/>
              <a:t>css</a:t>
            </a:r>
            <a:r>
              <a:rPr lang="ko-KR" altLang="en-US" sz="1600" dirty="0"/>
              <a:t>파일입니다</a:t>
            </a:r>
            <a:r>
              <a:rPr lang="en-US" altLang="ko-KR" sz="1600" dirty="0"/>
              <a:t>.</a:t>
            </a:r>
          </a:p>
          <a:p>
            <a:pPr lvl="0">
              <a:spcBef>
                <a:spcPct val="42000"/>
              </a:spcBef>
              <a:defRPr lang="ko-KR" altLang="en-US"/>
            </a:pPr>
            <a:endParaRPr lang="en-US" altLang="ko-KR" sz="1600" dirty="0"/>
          </a:p>
          <a:p>
            <a:pPr lvl="0">
              <a:spcBef>
                <a:spcPct val="42000"/>
              </a:spcBef>
              <a:defRPr lang="ko-KR" altLang="en-US"/>
            </a:pPr>
            <a:r>
              <a:rPr lang="ko-KR" altLang="en-US" sz="1600" dirty="0"/>
              <a:t>검색결과 페이지에서 사용되는 함수를 가진 자바스크립트</a:t>
            </a:r>
            <a:r>
              <a:rPr lang="en-US" altLang="ko-KR" sz="1600" dirty="0"/>
              <a:t>(.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)</a:t>
            </a:r>
            <a:r>
              <a:rPr lang="ko-KR" altLang="en-US" sz="1600" dirty="0"/>
              <a:t> 문서입니다</a:t>
            </a:r>
            <a:r>
              <a:rPr lang="en-US" altLang="ko-KR" sz="1600" dirty="0"/>
              <a:t>.</a:t>
            </a:r>
          </a:p>
          <a:p>
            <a:pPr marL="0" indent="0">
              <a:spcBef>
                <a:spcPct val="52000"/>
              </a:spcBef>
              <a:buNone/>
              <a:defRPr lang="ko-KR" altLang="en-US"/>
            </a:pPr>
            <a:r>
              <a:rPr lang="en-US" altLang="ko-KR" sz="1600" dirty="0"/>
              <a:t>//</a:t>
            </a:r>
            <a:r>
              <a:rPr lang="ko-KR" altLang="en-US" sz="1600" dirty="0"/>
              <a:t>팝업 창 </a:t>
            </a:r>
            <a:r>
              <a:rPr lang="en-US" altLang="ko-KR" sz="1600" dirty="0"/>
              <a:t>ON/OFF </a:t>
            </a:r>
          </a:p>
          <a:p>
            <a:pPr marL="0" indent="0">
              <a:spcBef>
                <a:spcPct val="52000"/>
              </a:spcBef>
              <a:buNone/>
              <a:defRPr lang="ko-KR" altLang="en-US"/>
            </a:pPr>
            <a:r>
              <a:rPr lang="en-US" altLang="ko-KR" sz="1600" dirty="0"/>
              <a:t>//</a:t>
            </a:r>
            <a:r>
              <a:rPr lang="ko-KR" altLang="en-US" sz="1600" dirty="0"/>
              <a:t>현재 페이지 링크 클립보드복사</a:t>
            </a:r>
            <a:r>
              <a:rPr lang="en-US" altLang="ko-KR" sz="1600" dirty="0"/>
              <a:t>,</a:t>
            </a:r>
          </a:p>
          <a:p>
            <a:pPr marL="0" indent="0">
              <a:spcBef>
                <a:spcPct val="52000"/>
              </a:spcBef>
              <a:buNone/>
              <a:defRPr lang="ko-KR" altLang="en-US"/>
            </a:pPr>
            <a:r>
              <a:rPr lang="en-US" altLang="ko-KR" sz="1600" dirty="0"/>
              <a:t>//</a:t>
            </a:r>
            <a:r>
              <a:rPr lang="ko-KR" altLang="en-US" sz="1600" dirty="0"/>
              <a:t>댓글 입력 창 공백 시 예외처리</a:t>
            </a:r>
            <a:r>
              <a:rPr lang="en-US" altLang="ko-KR" sz="1600" dirty="0"/>
              <a:t>)</a:t>
            </a:r>
          </a:p>
          <a:p>
            <a:pPr marL="0" indent="0">
              <a:spcBef>
                <a:spcPct val="42000"/>
              </a:spcBef>
              <a:buNone/>
              <a:defRPr lang="ko-KR" altLang="en-US"/>
            </a:pP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3373" y="6271202"/>
            <a:ext cx="1514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dirty="0"/>
              <a:t>Contents.css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1054" y="6271202"/>
            <a:ext cx="1514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Contents.js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E6BC70-A349-43A7-A8B2-5F2AA8DDB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79" y="1223401"/>
            <a:ext cx="1709553" cy="48922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762589-D8EA-44A5-BF09-AF2435D73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23401"/>
            <a:ext cx="3182513" cy="22144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2D0CC8-162C-4A45-B970-C371EBCF2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732" y="1223401"/>
            <a:ext cx="3565840" cy="48902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05979" y="142362"/>
            <a:ext cx="2324100" cy="965071"/>
            <a:chOff x="505979" y="142362"/>
            <a:chExt cx="2324100" cy="965071"/>
          </a:xfrm>
        </p:grpSpPr>
        <p:sp>
          <p:nvSpPr>
            <p:cNvPr id="13" name="직사각형 12"/>
            <p:cNvSpPr/>
            <p:nvPr/>
          </p:nvSpPr>
          <p:spPr>
            <a:xfrm>
              <a:off x="505979" y="142362"/>
              <a:ext cx="2324100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b="1" i="1" dirty="0">
                  <a:solidFill>
                    <a:srgbClr val="44546A">
                      <a:lumMod val="75000"/>
                    </a:srgbClr>
                  </a:solidFill>
                </a:rPr>
                <a:t>Search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05979" y="733548"/>
              <a:ext cx="2324100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i="1" dirty="0">
                  <a:solidFill>
                    <a:srgbClr val="44546A">
                      <a:lumMod val="75000"/>
                    </a:srgbClr>
                  </a:solidFill>
                </a:rPr>
                <a:t>검색 결과 페이지 </a:t>
              </a:r>
              <a:r>
                <a:rPr lang="en-US" altLang="ko-KR" sz="1400" b="1" i="1" dirty="0">
                  <a:solidFill>
                    <a:srgbClr val="44546A">
                      <a:lumMod val="75000"/>
                    </a:srgbClr>
                  </a:solidFill>
                </a:rPr>
                <a:t>- </a:t>
              </a:r>
              <a:r>
                <a:rPr lang="en-US" altLang="ko-KR" sz="1400" b="1" i="1" dirty="0" err="1">
                  <a:solidFill>
                    <a:srgbClr val="44546A">
                      <a:lumMod val="75000"/>
                    </a:srgbClr>
                  </a:solidFill>
                </a:rPr>
                <a:t>dto</a:t>
              </a:r>
              <a:endParaRPr lang="en-US" altLang="ko-KR" sz="1400" b="1" i="1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51695-0026-4D0C-9E69-EE44E5E3830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09585" y="5326221"/>
            <a:ext cx="3053161" cy="1874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Getter, setter </a:t>
            </a:r>
          </a:p>
          <a:p>
            <a:pPr marL="0" indent="0">
              <a:buNone/>
            </a:pPr>
            <a:r>
              <a:rPr lang="ko-KR" altLang="en-US" sz="1600" dirty="0"/>
              <a:t>데이터 교환을 위한 객체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댓글</a:t>
            </a:r>
            <a:r>
              <a:rPr lang="en-US" altLang="ko-KR" sz="1600" dirty="0"/>
              <a:t>&amp;</a:t>
            </a:r>
            <a:r>
              <a:rPr lang="ko-KR" altLang="en-US" sz="1600" dirty="0"/>
              <a:t>추천기능 </a:t>
            </a:r>
            <a:r>
              <a:rPr lang="en-US" altLang="ko-KR" sz="1600" dirty="0"/>
              <a:t>DTO</a:t>
            </a:r>
          </a:p>
          <a:p>
            <a:pPr marL="0" indent="0">
              <a:buNone/>
            </a:pP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10057A-C5FC-48D5-8006-AB092DFBD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05" y="1215931"/>
            <a:ext cx="3053162" cy="38723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608E3F-D4EF-4CB4-A397-68D33BEBD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13" y="1215931"/>
            <a:ext cx="4526114" cy="4345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110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505979" y="142362"/>
            <a:ext cx="2324100" cy="1006684"/>
            <a:chOff x="505979" y="142362"/>
            <a:chExt cx="2324100" cy="1006684"/>
          </a:xfrm>
        </p:grpSpPr>
        <p:sp>
          <p:nvSpPr>
            <p:cNvPr id="15" name="직사각형 14"/>
            <p:cNvSpPr/>
            <p:nvPr/>
          </p:nvSpPr>
          <p:spPr>
            <a:xfrm>
              <a:off x="505979" y="142362"/>
              <a:ext cx="2324100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b="1" i="1" dirty="0">
                  <a:solidFill>
                    <a:srgbClr val="44546A">
                      <a:lumMod val="75000"/>
                    </a:srgbClr>
                  </a:solidFill>
                </a:rPr>
                <a:t>Search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5979" y="733548"/>
              <a:ext cx="2324100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i="1" dirty="0">
                  <a:solidFill>
                    <a:srgbClr val="44546A">
                      <a:lumMod val="75000"/>
                    </a:srgbClr>
                  </a:solidFill>
                </a:rPr>
                <a:t>검색 결과 페이지 </a:t>
              </a:r>
              <a:r>
                <a:rPr lang="en-US" altLang="ko-KR" sz="1400" b="1" i="1" dirty="0">
                  <a:solidFill>
                    <a:srgbClr val="44546A">
                      <a:lumMod val="75000"/>
                    </a:srgbClr>
                  </a:solidFill>
                </a:rPr>
                <a:t>- </a:t>
              </a:r>
              <a:r>
                <a:rPr lang="en-US" altLang="ko-KR" sz="1400" b="1" i="1" dirty="0" err="1">
                  <a:solidFill>
                    <a:srgbClr val="44546A">
                      <a:lumMod val="75000"/>
                    </a:srgbClr>
                  </a:solidFill>
                </a:rPr>
                <a:t>dao</a:t>
              </a:r>
              <a:endParaRPr lang="en-US" altLang="ko-KR" sz="1400" b="1" i="1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51695-0026-4D0C-9E69-EE44E5E3830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52793" y="4466454"/>
            <a:ext cx="3672751" cy="2013154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DB</a:t>
            </a:r>
            <a:r>
              <a:rPr lang="ko-KR" altLang="en-US" sz="1600" dirty="0"/>
              <a:t>를 사용해서</a:t>
            </a:r>
            <a:r>
              <a:rPr lang="en-US" altLang="ko-KR" sz="1600" dirty="0"/>
              <a:t> </a:t>
            </a:r>
            <a:r>
              <a:rPr lang="ko-KR" altLang="en-US" sz="1600" dirty="0"/>
              <a:t>필요한 데이터를 조회하거나 조작한다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DB</a:t>
            </a:r>
            <a:r>
              <a:rPr lang="ko-KR" altLang="en-US" sz="1600" dirty="0"/>
              <a:t>에 있는 댓글 정보</a:t>
            </a:r>
            <a:r>
              <a:rPr lang="en-US" altLang="ko-KR" sz="1600" dirty="0"/>
              <a:t>, </a:t>
            </a:r>
            <a:r>
              <a:rPr lang="ko-KR" altLang="en-US" sz="1600" dirty="0"/>
              <a:t>검색결과정보 등을 조회하거나 </a:t>
            </a:r>
            <a:r>
              <a:rPr lang="en-US" altLang="ko-KR" sz="1600" dirty="0"/>
              <a:t>DB</a:t>
            </a:r>
            <a:r>
              <a:rPr lang="ko-KR" altLang="en-US" sz="1600" dirty="0"/>
              <a:t>에 댓글 추가</a:t>
            </a:r>
            <a:r>
              <a:rPr lang="en-US" altLang="ko-KR" sz="1600" dirty="0"/>
              <a:t>, </a:t>
            </a:r>
            <a:r>
              <a:rPr lang="ko-KR" altLang="en-US" sz="1600" dirty="0"/>
              <a:t>게시물 추천 증가 등 데이터 조작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3CD1C-388B-444C-A52B-7AF02A4891C1}"/>
              </a:ext>
            </a:extLst>
          </p:cNvPr>
          <p:cNvSpPr txBox="1"/>
          <p:nvPr/>
        </p:nvSpPr>
        <p:spPr>
          <a:xfrm>
            <a:off x="4467749" y="4466454"/>
            <a:ext cx="1662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DB</a:t>
            </a:r>
            <a:r>
              <a:rPr lang="ko-KR" altLang="en-US" sz="1000" dirty="0"/>
              <a:t>정보에 추천</a:t>
            </a:r>
            <a:r>
              <a:rPr lang="en-US" altLang="ko-KR" sz="1000" dirty="0"/>
              <a:t>+1 </a:t>
            </a:r>
            <a:r>
              <a:rPr lang="ko-KR" altLang="en-US" sz="1000" dirty="0"/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DBB6C-BD5C-4B89-AF03-BB516B8EEDA4}"/>
              </a:ext>
            </a:extLst>
          </p:cNvPr>
          <p:cNvSpPr txBox="1"/>
          <p:nvPr/>
        </p:nvSpPr>
        <p:spPr>
          <a:xfrm>
            <a:off x="505979" y="6168874"/>
            <a:ext cx="2039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댓글 불러오기</a:t>
            </a:r>
            <a:r>
              <a:rPr lang="en-US" altLang="ko-KR" sz="1000" dirty="0"/>
              <a:t>, </a:t>
            </a:r>
            <a:r>
              <a:rPr lang="ko-KR" altLang="en-US" sz="1000" dirty="0"/>
              <a:t>댓글 삽입하기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1ADD80-7ADC-4603-9D8A-C8223CF5A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749" y="1280445"/>
            <a:ext cx="3721420" cy="30538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13493C-8D32-4F77-804A-5DF497053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71" y="1280445"/>
            <a:ext cx="4061672" cy="4757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775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505979" y="142362"/>
            <a:ext cx="2324100" cy="965071"/>
            <a:chOff x="505979" y="142362"/>
            <a:chExt cx="2324100" cy="965071"/>
          </a:xfrm>
        </p:grpSpPr>
        <p:sp>
          <p:nvSpPr>
            <p:cNvPr id="15" name="직사각형 14"/>
            <p:cNvSpPr/>
            <p:nvPr/>
          </p:nvSpPr>
          <p:spPr>
            <a:xfrm>
              <a:off x="505979" y="142362"/>
              <a:ext cx="2324100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i="1" dirty="0">
                  <a:solidFill>
                    <a:srgbClr val="44546A">
                      <a:lumMod val="75000"/>
                    </a:srgbClr>
                  </a:solidFill>
                </a:rPr>
                <a:t>마치며</a:t>
              </a:r>
              <a:endParaRPr lang="en-US" altLang="ko-KR" sz="2400" b="1" i="1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05979" y="733548"/>
              <a:ext cx="2324100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i="1" dirty="0">
                  <a:solidFill>
                    <a:srgbClr val="44546A">
                      <a:lumMod val="75000"/>
                    </a:srgbClr>
                  </a:solidFill>
                </a:rPr>
                <a:t>결 과</a:t>
              </a:r>
              <a:endParaRPr lang="en-US" altLang="ko-KR" sz="1400" b="1" i="1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</p:grp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5A51695-0026-4D0C-9E69-EE44E5E38309}"/>
              </a:ext>
            </a:extLst>
          </p:cNvPr>
          <p:cNvSpPr txBox="1">
            <a:spLocks/>
          </p:cNvSpPr>
          <p:nvPr/>
        </p:nvSpPr>
        <p:spPr>
          <a:xfrm>
            <a:off x="4030133" y="3262578"/>
            <a:ext cx="3941274" cy="405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웹 주소 </a:t>
            </a:r>
            <a:r>
              <a:rPr lang="en-US" altLang="ko-KR" sz="2000" dirty="0"/>
              <a:t>:  </a:t>
            </a:r>
            <a:r>
              <a:rPr lang="en-US" altLang="ko-KR" sz="2000" dirty="0">
                <a:hlinkClick r:id="rId2"/>
              </a:rPr>
              <a:t>http://jusu0369.cafe24.com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343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5A51695-0026-4D0C-9E69-EE44E5E38309}"/>
              </a:ext>
            </a:extLst>
          </p:cNvPr>
          <p:cNvSpPr txBox="1">
            <a:spLocks/>
          </p:cNvSpPr>
          <p:nvPr/>
        </p:nvSpPr>
        <p:spPr>
          <a:xfrm>
            <a:off x="364067" y="1744662"/>
            <a:ext cx="11472333" cy="452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50" b="1" dirty="0"/>
              <a:t>김동호</a:t>
            </a:r>
            <a:r>
              <a:rPr lang="ko-KR" altLang="en-US" sz="1050" dirty="0"/>
              <a:t>  </a:t>
            </a:r>
            <a:r>
              <a:rPr lang="en-US" altLang="ko-KR" sz="1050" dirty="0"/>
              <a:t>:  </a:t>
            </a:r>
            <a:r>
              <a:rPr lang="ko-KR" altLang="en-US" sz="1050" dirty="0" err="1"/>
              <a:t>웹페이지</a:t>
            </a:r>
            <a:r>
              <a:rPr lang="ko-KR" altLang="en-US" sz="1050" dirty="0"/>
              <a:t> 제작 </a:t>
            </a:r>
            <a:r>
              <a:rPr lang="ko-KR" altLang="en-US" sz="1050" dirty="0" err="1"/>
              <a:t>팀작업은</a:t>
            </a:r>
            <a:r>
              <a:rPr lang="ko-KR" altLang="en-US" sz="1050" dirty="0"/>
              <a:t> 처음 해봤습니다</a:t>
            </a:r>
            <a:r>
              <a:rPr lang="en-US" altLang="ko-KR" sz="1050" dirty="0"/>
              <a:t>.</a:t>
            </a:r>
          </a:p>
          <a:p>
            <a:pPr marL="0" indent="0">
              <a:buNone/>
            </a:pPr>
            <a:r>
              <a:rPr lang="ko-KR" altLang="en-US" sz="1050" dirty="0"/>
              <a:t>처음엔 하나도 몰랐지만 모르는 것을 배우고 팀과 함께 소통하며 제작하니</a:t>
            </a:r>
            <a:r>
              <a:rPr lang="en-US" altLang="ko-KR" sz="1050" dirty="0"/>
              <a:t> </a:t>
            </a:r>
            <a:r>
              <a:rPr lang="ko-KR" altLang="en-US" sz="1050" dirty="0"/>
              <a:t>어느새 결과물이 </a:t>
            </a:r>
            <a:r>
              <a:rPr lang="ko-KR" altLang="en-US" sz="1050" dirty="0" err="1"/>
              <a:t>어느정도</a:t>
            </a:r>
            <a:r>
              <a:rPr lang="ko-KR" altLang="en-US" sz="1050" dirty="0"/>
              <a:t> 나왔고 </a:t>
            </a:r>
            <a:r>
              <a:rPr lang="ko-KR" altLang="en-US" sz="1050" dirty="0" err="1"/>
              <a:t>웹페이지</a:t>
            </a:r>
            <a:r>
              <a:rPr lang="ko-KR" altLang="en-US" sz="1050" dirty="0"/>
              <a:t> 제작하는 과정과 팀원과의 소통</a:t>
            </a:r>
            <a:r>
              <a:rPr lang="en-US" altLang="ko-KR" sz="1050" dirty="0"/>
              <a:t>, </a:t>
            </a:r>
            <a:r>
              <a:rPr lang="ko-KR" altLang="en-US" sz="1050" dirty="0"/>
              <a:t>협력의 중요성</a:t>
            </a:r>
            <a:r>
              <a:rPr lang="en-US" altLang="ko-KR" sz="1050" dirty="0"/>
              <a:t> </a:t>
            </a:r>
            <a:r>
              <a:rPr lang="ko-KR" altLang="en-US" sz="1050" dirty="0"/>
              <a:t>등을 알게 되었습니다</a:t>
            </a:r>
            <a:r>
              <a:rPr lang="en-US" altLang="ko-KR" sz="1050" dirty="0"/>
              <a:t>.</a:t>
            </a:r>
          </a:p>
          <a:p>
            <a:pPr marL="0" indent="0">
              <a:buNone/>
            </a:pPr>
            <a:r>
              <a:rPr lang="ko-KR" altLang="en-US" sz="1050" dirty="0"/>
              <a:t>제가 더 열심히 했더라면 더 좋은 결과물이 나왔을 텐데 그 점이 아쉽습니다</a:t>
            </a:r>
            <a:r>
              <a:rPr lang="en-US" altLang="ko-KR" sz="1050" dirty="0"/>
              <a:t>. </a:t>
            </a:r>
            <a:r>
              <a:rPr lang="ko-KR" altLang="en-US" sz="1050" dirty="0"/>
              <a:t>함께 고생한 </a:t>
            </a:r>
            <a:r>
              <a:rPr lang="ko-KR" altLang="en-US" sz="1050" dirty="0" err="1"/>
              <a:t>팀원분들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증말</a:t>
            </a:r>
            <a:r>
              <a:rPr lang="ko-KR" altLang="en-US" sz="1050" dirty="0"/>
              <a:t> 고생하셨습니다 </a:t>
            </a:r>
            <a:r>
              <a:rPr lang="en-US" altLang="ko-KR" sz="1050" dirty="0"/>
              <a:t> </a:t>
            </a:r>
            <a:r>
              <a:rPr lang="ko-KR" altLang="en-US" sz="1050" dirty="0"/>
              <a:t>다음에 </a:t>
            </a:r>
            <a:r>
              <a:rPr lang="ko-KR" altLang="en-US" sz="1050" dirty="0" err="1"/>
              <a:t>롤한판</a:t>
            </a:r>
            <a:r>
              <a:rPr lang="ko-KR" altLang="en-US" sz="1050" dirty="0"/>
              <a:t> 하시죠</a:t>
            </a:r>
            <a:r>
              <a:rPr lang="en-US" altLang="ko-KR" sz="1050" dirty="0"/>
              <a:t> </a:t>
            </a:r>
            <a:r>
              <a:rPr lang="ko-KR" altLang="en-US" sz="1050" dirty="0" err="1"/>
              <a:t>ㅋㅋㄹㅃㅃ</a:t>
            </a:r>
            <a:endParaRPr lang="en-US" altLang="ko-KR" sz="1050" dirty="0"/>
          </a:p>
          <a:p>
            <a:pPr marL="0" indent="0">
              <a:buNone/>
            </a:pPr>
            <a:endParaRPr lang="en-US" altLang="ko-KR" sz="1050" dirty="0"/>
          </a:p>
          <a:p>
            <a:pPr marL="0" indent="0">
              <a:buNone/>
            </a:pPr>
            <a:r>
              <a:rPr lang="ko-KR" altLang="en-US" sz="1050" b="1" dirty="0"/>
              <a:t>김동연</a:t>
            </a:r>
            <a:r>
              <a:rPr lang="ko-KR" altLang="en-US" sz="1050" dirty="0"/>
              <a:t> 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모르는게</a:t>
            </a:r>
            <a:r>
              <a:rPr lang="ko-KR" altLang="en-US" sz="1050" dirty="0"/>
              <a:t> 많아 </a:t>
            </a:r>
            <a:r>
              <a:rPr lang="ko-KR" altLang="en-US" sz="1050" dirty="0" err="1"/>
              <a:t>웹페이지</a:t>
            </a:r>
            <a:r>
              <a:rPr lang="ko-KR" altLang="en-US" sz="1050" dirty="0"/>
              <a:t> 개발에 큰 도움이 되지 못해서 아쉽다</a:t>
            </a:r>
            <a:r>
              <a:rPr lang="en-US" altLang="ko-KR" sz="1050" dirty="0"/>
              <a:t>. </a:t>
            </a:r>
            <a:r>
              <a:rPr lang="ko-KR" altLang="en-US" sz="1050" dirty="0"/>
              <a:t>다음에 기회가 된다면 더 좋은 결과물이 나오게 계속해서 공부해가야겠다</a:t>
            </a:r>
            <a:r>
              <a:rPr lang="en-US" altLang="ko-KR" sz="1050" dirty="0"/>
              <a:t>.</a:t>
            </a:r>
          </a:p>
          <a:p>
            <a:pPr marL="0" indent="0">
              <a:buNone/>
            </a:pPr>
            <a:endParaRPr lang="en-US" altLang="ko-KR" sz="1050" dirty="0"/>
          </a:p>
          <a:p>
            <a:pPr marL="0" indent="0">
              <a:buNone/>
            </a:pPr>
            <a:r>
              <a:rPr lang="ko-KR" altLang="en-US" sz="1050" b="1" dirty="0"/>
              <a:t>박창주</a:t>
            </a:r>
            <a:r>
              <a:rPr lang="ko-KR" altLang="en-US" sz="1050" dirty="0"/>
              <a:t> </a:t>
            </a:r>
            <a:r>
              <a:rPr lang="en-US" altLang="ko-KR" sz="1050" dirty="0"/>
              <a:t>: (</a:t>
            </a:r>
            <a:r>
              <a:rPr lang="ko-KR" altLang="en-US" sz="1050" dirty="0" err="1"/>
              <a:t>프리스타일</a:t>
            </a:r>
            <a:r>
              <a:rPr lang="en-US" altLang="ko-KR" sz="1050" dirty="0"/>
              <a:t>)</a:t>
            </a:r>
          </a:p>
          <a:p>
            <a:pPr marL="0" indent="0">
              <a:buNone/>
            </a:pPr>
            <a:endParaRPr lang="en-US" altLang="ko-KR" sz="1050" dirty="0"/>
          </a:p>
          <a:p>
            <a:pPr marL="0" indent="0">
              <a:buNone/>
            </a:pPr>
            <a:r>
              <a:rPr lang="ko-KR" altLang="en-US" sz="1050" b="1" dirty="0"/>
              <a:t>신치수</a:t>
            </a:r>
            <a:r>
              <a:rPr lang="ko-KR" altLang="en-US" sz="1050" dirty="0"/>
              <a:t> </a:t>
            </a:r>
            <a:r>
              <a:rPr lang="en-US" altLang="ko-KR" sz="1050" dirty="0"/>
              <a:t>: JSP</a:t>
            </a:r>
            <a:r>
              <a:rPr lang="ko-KR" altLang="en-US" sz="1050" dirty="0"/>
              <a:t>를 이용한 웹 사이트 구현 방법을 알 수 있어서 유익했고 배운 것을 토대로 개인적으로 또 작업해보고 싶다</a:t>
            </a:r>
            <a:r>
              <a:rPr lang="en-US" altLang="ko-KR" sz="1050" dirty="0"/>
              <a:t>.</a:t>
            </a:r>
            <a:r>
              <a:rPr lang="ko-KR" altLang="en-US" sz="1050" dirty="0"/>
              <a:t>  </a:t>
            </a:r>
            <a:endParaRPr lang="en-US" altLang="ko-KR" sz="1050" dirty="0"/>
          </a:p>
          <a:p>
            <a:pPr marL="0" indent="0">
              <a:buNone/>
            </a:pPr>
            <a:endParaRPr lang="en-US" altLang="ko-KR" sz="1050" dirty="0"/>
          </a:p>
          <a:p>
            <a:pPr marL="0" indent="0">
              <a:buNone/>
            </a:pPr>
            <a:r>
              <a:rPr lang="ko-KR" altLang="en-US" sz="1050" b="1" dirty="0"/>
              <a:t>김정명</a:t>
            </a:r>
            <a:r>
              <a:rPr lang="ko-KR" altLang="en-US" sz="1050" dirty="0"/>
              <a:t> </a:t>
            </a:r>
            <a:r>
              <a:rPr lang="en-US" altLang="ko-KR" sz="1050" dirty="0"/>
              <a:t>: </a:t>
            </a:r>
            <a:r>
              <a:rPr lang="ko-KR" altLang="en-US" sz="1050" dirty="0"/>
              <a:t>팀 프로젝트를 하면서 무엇보다 소통이 중요하다는 것을 느꼈고 </a:t>
            </a:r>
            <a:r>
              <a:rPr lang="en-US" altLang="ko-KR" sz="1050" dirty="0"/>
              <a:t>, </a:t>
            </a:r>
            <a:r>
              <a:rPr lang="ko-KR" altLang="en-US" sz="1050" dirty="0"/>
              <a:t>구현이전에 설계단계를 최대한 명확히 잡고가야 한다는 것을 또 한번 느꼈다</a:t>
            </a:r>
            <a:r>
              <a:rPr lang="en-US" altLang="ko-KR" sz="1050"/>
              <a:t>.</a:t>
            </a:r>
            <a:r>
              <a:rPr lang="ko-KR" altLang="en-US" sz="1050"/>
              <a:t> </a:t>
            </a:r>
            <a:endParaRPr lang="en-US" altLang="ko-KR" sz="1050" dirty="0"/>
          </a:p>
          <a:p>
            <a:pPr marL="0" indent="0">
              <a:buNone/>
            </a:pPr>
            <a:endParaRPr lang="en-US" altLang="ko-KR" sz="1050" dirty="0"/>
          </a:p>
          <a:p>
            <a:pPr marL="0" indent="0">
              <a:buNone/>
            </a:pPr>
            <a:r>
              <a:rPr lang="ko-KR" altLang="en-US" sz="1050" b="1" dirty="0" err="1"/>
              <a:t>강전석</a:t>
            </a:r>
            <a:r>
              <a:rPr lang="ko-KR" altLang="en-US" sz="1050" dirty="0"/>
              <a:t> </a:t>
            </a:r>
            <a:r>
              <a:rPr lang="en-US" altLang="ko-KR" sz="1050" dirty="0"/>
              <a:t>: </a:t>
            </a:r>
            <a:r>
              <a:rPr lang="ko-KR" altLang="en-US" sz="1050" dirty="0"/>
              <a:t>데이터 베이스 부분이 부족하다고 절실히 느꼈습니다</a:t>
            </a:r>
            <a:r>
              <a:rPr lang="en-US" altLang="ko-KR" sz="1050" dirty="0"/>
              <a:t>. </a:t>
            </a:r>
            <a:r>
              <a:rPr lang="ko-KR" altLang="en-US" sz="1050" dirty="0"/>
              <a:t>좀 더 공부하겠습니다</a:t>
            </a:r>
            <a:r>
              <a:rPr lang="en-US" altLang="ko-KR" sz="105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50" dirty="0"/>
              <a:t> </a:t>
            </a:r>
            <a:endParaRPr lang="ko-KR" altLang="en-US" sz="1050" dirty="0"/>
          </a:p>
        </p:txBody>
      </p:sp>
      <p:sp>
        <p:nvSpPr>
          <p:cNvPr id="3" name="직사각형 2"/>
          <p:cNvSpPr/>
          <p:nvPr/>
        </p:nvSpPr>
        <p:spPr>
          <a:xfrm>
            <a:off x="505979" y="142362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srgbClr val="44546A">
                    <a:lumMod val="75000"/>
                  </a:srgbClr>
                </a:solidFill>
              </a:rPr>
              <a:t>마치며</a:t>
            </a:r>
            <a:endParaRPr lang="en-US" altLang="ko-KR" sz="2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5979" y="733548"/>
            <a:ext cx="23241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i="1" dirty="0">
                <a:solidFill>
                  <a:srgbClr val="44546A">
                    <a:lumMod val="75000"/>
                  </a:srgbClr>
                </a:solidFill>
              </a:rPr>
              <a:t>개인 소감</a:t>
            </a:r>
            <a:endParaRPr lang="en-US" altLang="ko-KR" sz="1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1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356</Words>
  <Application>Microsoft Office PowerPoint</Application>
  <PresentationFormat>와이드스크린</PresentationFormat>
  <Paragraphs>61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동호</cp:lastModifiedBy>
  <cp:revision>1045</cp:revision>
  <dcterms:created xsi:type="dcterms:W3CDTF">2018-08-02T07:05:36Z</dcterms:created>
  <dcterms:modified xsi:type="dcterms:W3CDTF">2021-07-16T03:52:47Z</dcterms:modified>
</cp:coreProperties>
</file>