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3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31E5-FC60-472D-80FB-F2DF62953ACB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B438-987D-4BC4-8663-29447287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3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77" y="1608460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25194" y="4888675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670318" y="492714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100559" y="5005921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25194" y="3937686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188439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9504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77" y="1608460"/>
            <a:ext cx="2922721" cy="1517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5194" y="4888675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8670318" y="492714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9100559" y="5005921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5194" y="3937686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66018" y="1153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로그아웃</a:t>
            </a:r>
            <a:endParaRPr lang="ko-KR" altLang="en-US" sz="800" dirty="0"/>
          </a:p>
        </p:txBody>
      </p:sp>
      <p:sp>
        <p:nvSpPr>
          <p:cNvPr id="11" name="번개 10"/>
          <p:cNvSpPr/>
          <p:nvPr/>
        </p:nvSpPr>
        <p:spPr>
          <a:xfrm>
            <a:off x="8850636" y="4767381"/>
            <a:ext cx="131806" cy="236717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95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77" y="1608460"/>
            <a:ext cx="2922721" cy="1517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5194" y="4888675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8670318" y="492714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9100559" y="5005921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5194" y="3937686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966018" y="1153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로그아웃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67529" y="5263475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코미디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연예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로맨스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성인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공포</a:t>
            </a:r>
            <a:endParaRPr lang="en-US" altLang="ko-KR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83239" y="5263475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RPG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액션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err="1" smtClean="0"/>
              <a:t>모바일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80320" y="5263475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축구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야구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배구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농구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877401" y="5263475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SBS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MBC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KBS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TVN</a:t>
            </a:r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461382" y="5263475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햄버거</a:t>
            </a:r>
            <a:endParaRPr lang="en-US" altLang="ko-KR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045363" y="5262972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햄버거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96661" y="5262972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강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바다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호수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922743" y="5262972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고전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398620" y="5262972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7787661" y="5262972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월간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8207487" y="5262972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남성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여성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41" name="번개 40"/>
          <p:cNvSpPr/>
          <p:nvPr/>
        </p:nvSpPr>
        <p:spPr>
          <a:xfrm>
            <a:off x="4456252" y="5142591"/>
            <a:ext cx="131806" cy="236717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174298" y="67617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03589" y="6761783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911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6" y="131805"/>
            <a:ext cx="896097" cy="114238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375118" y="771573"/>
            <a:ext cx="5637567" cy="2883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42" y="1475488"/>
            <a:ext cx="5466211" cy="51047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966018" y="1153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로그아웃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1202725" y="1274191"/>
            <a:ext cx="6400800" cy="1098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125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2021-06-03T07:44:20Z</dcterms:created>
  <dcterms:modified xsi:type="dcterms:W3CDTF">2021-06-03T08:34:44Z</dcterms:modified>
</cp:coreProperties>
</file>