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4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5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2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131417" y="274058"/>
            <a:ext cx="2090057" cy="6966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83662F-12F4-4168-9B0A-C768705DB43C}"/>
              </a:ext>
            </a:extLst>
          </p:cNvPr>
          <p:cNvGrpSpPr/>
          <p:nvPr/>
        </p:nvGrpSpPr>
        <p:grpSpPr>
          <a:xfrm>
            <a:off x="2895046" y="1473073"/>
            <a:ext cx="4921825" cy="3701143"/>
            <a:chOff x="411822" y="1473073"/>
            <a:chExt cx="4921825" cy="3701143"/>
          </a:xfrm>
        </p:grpSpPr>
        <p:sp>
          <p:nvSpPr>
            <p:cNvPr id="4" name="직사각형 3"/>
            <p:cNvSpPr/>
            <p:nvPr/>
          </p:nvSpPr>
          <p:spPr>
            <a:xfrm>
              <a:off x="411822" y="1473073"/>
              <a:ext cx="4921825" cy="37011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29750" y="2292286"/>
              <a:ext cx="3377357" cy="3509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개구리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174958" y="1919526"/>
              <a:ext cx="1509485" cy="27577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82801" y="2031875"/>
              <a:ext cx="569043" cy="30073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Real time Ranking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03083" y="2752991"/>
              <a:ext cx="2253234" cy="1014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Hot Ranking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15833" y="1544061"/>
              <a:ext cx="899883" cy="26056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83995" y="3987148"/>
              <a:ext cx="2231572" cy="1014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Hot Ranking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40505" y="1552237"/>
              <a:ext cx="2057398" cy="22396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메뉴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1016" y="1577131"/>
              <a:ext cx="1509485" cy="17417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사이트명</a:t>
              </a:r>
              <a:r>
                <a:rPr lang="en-US" altLang="ko-KR" sz="900" dirty="0"/>
                <a:t>(home </a:t>
              </a:r>
              <a:r>
                <a:rPr lang="en-US" altLang="ko-KR" sz="900" dirty="0" err="1"/>
                <a:t>butoon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885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6337C-F208-4EE4-BAF5-5B96E424A887}"/>
              </a:ext>
            </a:extLst>
          </p:cNvPr>
          <p:cNvSpPr/>
          <p:nvPr/>
        </p:nvSpPr>
        <p:spPr>
          <a:xfrm>
            <a:off x="0" y="0"/>
            <a:ext cx="12192000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E8383-28A7-4B83-92DD-3455E8B2D248}"/>
              </a:ext>
            </a:extLst>
          </p:cNvPr>
          <p:cNvSpPr/>
          <p:nvPr/>
        </p:nvSpPr>
        <p:spPr>
          <a:xfrm>
            <a:off x="10103224" y="31376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F47E4E-D44E-46E4-B95E-56640B510AED}"/>
              </a:ext>
            </a:extLst>
          </p:cNvPr>
          <p:cNvSpPr/>
          <p:nvPr/>
        </p:nvSpPr>
        <p:spPr>
          <a:xfrm>
            <a:off x="2501154" y="40340"/>
            <a:ext cx="6777317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 Ranking community F&amp;Q 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9324EF-BFDC-44A4-9BB4-49AE1366294B}"/>
              </a:ext>
            </a:extLst>
          </p:cNvPr>
          <p:cNvSpPr/>
          <p:nvPr/>
        </p:nvSpPr>
        <p:spPr>
          <a:xfrm>
            <a:off x="31377" y="22411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모랭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4BA5B8-3261-421C-9647-4858FA9C80A8}"/>
              </a:ext>
            </a:extLst>
          </p:cNvPr>
          <p:cNvSpPr/>
          <p:nvPr/>
        </p:nvSpPr>
        <p:spPr>
          <a:xfrm>
            <a:off x="4352348" y="1594699"/>
            <a:ext cx="3602093" cy="58270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개구리</a:t>
            </a:r>
          </a:p>
        </p:txBody>
      </p:sp>
      <p:pic>
        <p:nvPicPr>
          <p:cNvPr id="9" name="그림 8" descr="개구리이(가) 표시된 사진&#10;&#10;자동 생성된 설명">
            <a:extLst>
              <a:ext uri="{FF2B5EF4-FFF2-40B4-BE49-F238E27FC236}">
                <a16:creationId xmlns:a16="http://schemas.microsoft.com/office/drawing/2014/main" id="{E9F1AD2A-4ADE-4F67-AF55-62D15735A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46" y="1208750"/>
            <a:ext cx="1295512" cy="105927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9F33E1-85F1-4B57-A788-A9C96D6AE383}"/>
              </a:ext>
            </a:extLst>
          </p:cNvPr>
          <p:cNvGrpSpPr/>
          <p:nvPr/>
        </p:nvGrpSpPr>
        <p:grpSpPr>
          <a:xfrm>
            <a:off x="3162168" y="2643248"/>
            <a:ext cx="6419274" cy="3941700"/>
            <a:chOff x="3260435" y="2802423"/>
            <a:chExt cx="6659419" cy="39417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F1D6A0F-EE5B-4975-AFA4-29CAC127F96E}"/>
                </a:ext>
              </a:extLst>
            </p:cNvPr>
            <p:cNvGrpSpPr/>
            <p:nvPr/>
          </p:nvGrpSpPr>
          <p:grpSpPr>
            <a:xfrm>
              <a:off x="3260435" y="2802423"/>
              <a:ext cx="6659419" cy="3941700"/>
              <a:chOff x="3629890" y="3004045"/>
              <a:chExt cx="6659419" cy="39417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B85BE4-21F1-4601-8E22-CC0A0BFC22A7}"/>
                  </a:ext>
                </a:extLst>
              </p:cNvPr>
              <p:cNvSpPr/>
              <p:nvPr/>
            </p:nvSpPr>
            <p:spPr>
              <a:xfrm>
                <a:off x="3629890" y="3004045"/>
                <a:ext cx="4661226" cy="39417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EC947B-FE9B-4D9A-B52A-554A5B954F32}"/>
                  </a:ext>
                </a:extLst>
              </p:cNvPr>
              <p:cNvSpPr txBox="1"/>
              <p:nvPr/>
            </p:nvSpPr>
            <p:spPr>
              <a:xfrm>
                <a:off x="3731491" y="3118233"/>
                <a:ext cx="655781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/>
                  <a:t>      청개구리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      황소개구리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      무당개구리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      두꺼비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</p:grpSp>
        <p:pic>
          <p:nvPicPr>
            <p:cNvPr id="28" name="그림 27" descr="개구리이(가) 표시된 사진&#10;&#10;자동 생성된 설명">
              <a:extLst>
                <a:ext uri="{FF2B5EF4-FFF2-40B4-BE49-F238E27FC236}">
                  <a16:creationId xmlns:a16="http://schemas.microsoft.com/office/drawing/2014/main" id="{6ED3DB08-16F1-485A-9756-2426E35AE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432" y="2894198"/>
              <a:ext cx="465532" cy="38064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52E335-E0AD-40F3-BA5B-2064E1870610}"/>
              </a:ext>
            </a:extLst>
          </p:cNvPr>
          <p:cNvSpPr txBox="1"/>
          <p:nvPr/>
        </p:nvSpPr>
        <p:spPr>
          <a:xfrm>
            <a:off x="7787838" y="2768393"/>
            <a:ext cx="3839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투표 방식 통일 고민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좋아요 </a:t>
            </a:r>
            <a:r>
              <a:rPr lang="ko-KR" altLang="en-US" dirty="0" err="1"/>
              <a:t>두번</a:t>
            </a:r>
            <a:r>
              <a:rPr lang="ko-KR" altLang="en-US" dirty="0"/>
              <a:t> 누르면 취소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동표시</a:t>
            </a:r>
            <a:r>
              <a:rPr lang="ko-KR" altLang="en-US" dirty="0"/>
              <a:t> 공동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(</a:t>
            </a:r>
            <a:r>
              <a:rPr lang="ko-KR" altLang="en-US" dirty="0"/>
              <a:t>새로운 순위가 위로 가는 방식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신고버튼 </a:t>
            </a:r>
            <a:endParaRPr lang="en-US" altLang="ko-KR" dirty="0"/>
          </a:p>
        </p:txBody>
      </p:sp>
      <p:pic>
        <p:nvPicPr>
          <p:cNvPr id="35" name="그래픽 34" descr="왕관 윤곽선">
            <a:extLst>
              <a:ext uri="{FF2B5EF4-FFF2-40B4-BE49-F238E27FC236}">
                <a16:creationId xmlns:a16="http://schemas.microsoft.com/office/drawing/2014/main" id="{89577A8F-3C2F-4463-A1AF-888B073F33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69977">
            <a:off x="3061926" y="2664414"/>
            <a:ext cx="378551" cy="378551"/>
          </a:xfrm>
          <a:prstGeom prst="rect">
            <a:avLst/>
          </a:prstGeom>
        </p:spPr>
      </p:pic>
      <p:pic>
        <p:nvPicPr>
          <p:cNvPr id="36" name="그래픽 35" descr="왕관 윤곽선">
            <a:extLst>
              <a:ext uri="{FF2B5EF4-FFF2-40B4-BE49-F238E27FC236}">
                <a16:creationId xmlns:a16="http://schemas.microsoft.com/office/drawing/2014/main" id="{F6D3D45A-EE45-4BCC-824E-6504626C5A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69977">
            <a:off x="3061925" y="2917737"/>
            <a:ext cx="378551" cy="378551"/>
          </a:xfrm>
          <a:prstGeom prst="rect">
            <a:avLst/>
          </a:prstGeom>
        </p:spPr>
      </p:pic>
      <p:pic>
        <p:nvPicPr>
          <p:cNvPr id="37" name="그래픽 36" descr="왕관 윤곽선">
            <a:extLst>
              <a:ext uri="{FF2B5EF4-FFF2-40B4-BE49-F238E27FC236}">
                <a16:creationId xmlns:a16="http://schemas.microsoft.com/office/drawing/2014/main" id="{07E4C035-C1EE-4DBA-8E7A-9895A46E3E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69977">
            <a:off x="3120096" y="3249138"/>
            <a:ext cx="378551" cy="37855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A5A9173-777E-4E05-AC3D-0AEBD86F0607}"/>
              </a:ext>
            </a:extLst>
          </p:cNvPr>
          <p:cNvSpPr txBox="1"/>
          <p:nvPr/>
        </p:nvSpPr>
        <p:spPr>
          <a:xfrm>
            <a:off x="3162168" y="5917121"/>
            <a:ext cx="448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순위 보여주는 범위</a:t>
            </a:r>
            <a:r>
              <a:rPr lang="en-US" altLang="ko-KR" dirty="0"/>
              <a:t> - </a:t>
            </a:r>
            <a:r>
              <a:rPr lang="ko-KR" altLang="en-US" dirty="0"/>
              <a:t>처음에는 </a:t>
            </a:r>
            <a:r>
              <a:rPr lang="en-US" altLang="ko-KR" dirty="0"/>
              <a:t>10</a:t>
            </a:r>
            <a:r>
              <a:rPr lang="ko-KR" altLang="en-US" dirty="0"/>
              <a:t>개만 </a:t>
            </a:r>
            <a:endParaRPr lang="en-US" altLang="ko-KR" dirty="0"/>
          </a:p>
          <a:p>
            <a:r>
              <a:rPr lang="ko-KR" altLang="en-US" dirty="0"/>
              <a:t>더 보기 버튼 만들어서 </a:t>
            </a:r>
            <a:r>
              <a:rPr lang="en-US" altLang="ko-KR" dirty="0"/>
              <a:t>100</a:t>
            </a:r>
            <a:r>
              <a:rPr lang="ko-KR" altLang="en-US" dirty="0"/>
              <a:t>개까지 추가 </a:t>
            </a:r>
          </a:p>
        </p:txBody>
      </p:sp>
      <p:pic>
        <p:nvPicPr>
          <p:cNvPr id="40" name="그래픽 39" descr="엄지척 기호 단색으로 채워진">
            <a:extLst>
              <a:ext uri="{FF2B5EF4-FFF2-40B4-BE49-F238E27FC236}">
                <a16:creationId xmlns:a16="http://schemas.microsoft.com/office/drawing/2014/main" id="{ADC2DED6-DE9E-4121-A983-192D1CEE7C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4405" y="2720636"/>
            <a:ext cx="379756" cy="379756"/>
          </a:xfrm>
          <a:prstGeom prst="rect">
            <a:avLst/>
          </a:prstGeom>
        </p:spPr>
      </p:pic>
      <p:pic>
        <p:nvPicPr>
          <p:cNvPr id="41" name="그래픽 40" descr="엄지척 기호 단색으로 채워진">
            <a:extLst>
              <a:ext uri="{FF2B5EF4-FFF2-40B4-BE49-F238E27FC236}">
                <a16:creationId xmlns:a16="http://schemas.microsoft.com/office/drawing/2014/main" id="{FFF61B32-6236-4E65-B2DC-95738A9D7F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2921" y="2973183"/>
            <a:ext cx="379756" cy="379756"/>
          </a:xfrm>
          <a:prstGeom prst="rect">
            <a:avLst/>
          </a:prstGeom>
        </p:spPr>
      </p:pic>
      <p:pic>
        <p:nvPicPr>
          <p:cNvPr id="42" name="그래픽 41" descr="엄지척 기호 단색으로 채워진">
            <a:extLst>
              <a:ext uri="{FF2B5EF4-FFF2-40B4-BE49-F238E27FC236}">
                <a16:creationId xmlns:a16="http://schemas.microsoft.com/office/drawing/2014/main" id="{B1165E1C-8987-4F3A-8D54-B65DF83B206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4992" y="3269034"/>
            <a:ext cx="379756" cy="379756"/>
          </a:xfrm>
          <a:prstGeom prst="rect">
            <a:avLst/>
          </a:prstGeom>
        </p:spPr>
      </p:pic>
      <p:pic>
        <p:nvPicPr>
          <p:cNvPr id="43" name="그래픽 42" descr="엄지척 기호 단색으로 채워진">
            <a:extLst>
              <a:ext uri="{FF2B5EF4-FFF2-40B4-BE49-F238E27FC236}">
                <a16:creationId xmlns:a16="http://schemas.microsoft.com/office/drawing/2014/main" id="{61A613A8-2464-4EAC-B256-B3684E4D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2007" y="3588966"/>
            <a:ext cx="379756" cy="37975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8F5AA06-E13D-4D31-8584-A5B3E426FCD4}"/>
              </a:ext>
            </a:extLst>
          </p:cNvPr>
          <p:cNvSpPr txBox="1"/>
          <p:nvPr/>
        </p:nvSpPr>
        <p:spPr>
          <a:xfrm>
            <a:off x="6034748" y="3685115"/>
            <a:ext cx="383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 신고</a:t>
            </a:r>
            <a:endParaRPr lang="en-US" altLang="ko-KR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0E9CAF-1C8D-468A-BDA6-025CD7FFD7FA}"/>
              </a:ext>
            </a:extLst>
          </p:cNvPr>
          <p:cNvSpPr txBox="1"/>
          <p:nvPr/>
        </p:nvSpPr>
        <p:spPr>
          <a:xfrm>
            <a:off x="6034748" y="3065890"/>
            <a:ext cx="383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  신고</a:t>
            </a:r>
            <a:endParaRPr lang="en-US" altLang="ko-K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EEF2D2-2A1A-4260-9885-D2A3B9A80D1F}"/>
              </a:ext>
            </a:extLst>
          </p:cNvPr>
          <p:cNvSpPr txBox="1"/>
          <p:nvPr/>
        </p:nvSpPr>
        <p:spPr>
          <a:xfrm>
            <a:off x="6034748" y="3399551"/>
            <a:ext cx="383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  신고</a:t>
            </a:r>
            <a:endParaRPr lang="en-US" altLang="ko-KR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7BE4E7-AA44-4111-A80F-6419149FA90E}"/>
              </a:ext>
            </a:extLst>
          </p:cNvPr>
          <p:cNvSpPr txBox="1"/>
          <p:nvPr/>
        </p:nvSpPr>
        <p:spPr>
          <a:xfrm>
            <a:off x="6034748" y="2799235"/>
            <a:ext cx="383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  신고</a:t>
            </a:r>
            <a:endParaRPr lang="en-US" altLang="ko-KR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58B61-463B-4834-B13A-61D81DAC0752}"/>
              </a:ext>
            </a:extLst>
          </p:cNvPr>
          <p:cNvSpPr txBox="1"/>
          <p:nvPr/>
        </p:nvSpPr>
        <p:spPr>
          <a:xfrm>
            <a:off x="2762631" y="908681"/>
            <a:ext cx="383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 유무 선택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40B84B-5EF8-4BDD-BD97-D6E3117C1BB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29" y="3073629"/>
            <a:ext cx="548497" cy="374835"/>
          </a:xfrm>
          <a:prstGeom prst="rect">
            <a:avLst/>
          </a:prstGeom>
        </p:spPr>
      </p:pic>
      <p:pic>
        <p:nvPicPr>
          <p:cNvPr id="14" name="그림 13" descr="개구리이(가) 표시된 사진&#10;&#10;자동 생성된 설명">
            <a:extLst>
              <a:ext uri="{FF2B5EF4-FFF2-40B4-BE49-F238E27FC236}">
                <a16:creationId xmlns:a16="http://schemas.microsoft.com/office/drawing/2014/main" id="{E4EEFB60-2668-46D2-8848-B552DFE1227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58" y="3777182"/>
            <a:ext cx="541278" cy="380641"/>
          </a:xfrm>
          <a:prstGeom prst="rect">
            <a:avLst/>
          </a:prstGeom>
        </p:spPr>
      </p:pic>
      <p:pic>
        <p:nvPicPr>
          <p:cNvPr id="5" name="그림 4" descr="개구리, 다채로운이(가) 표시된 사진&#10;&#10;자동 생성된 설명">
            <a:extLst>
              <a:ext uri="{FF2B5EF4-FFF2-40B4-BE49-F238E27FC236}">
                <a16:creationId xmlns:a16="http://schemas.microsoft.com/office/drawing/2014/main" id="{3316BB9A-770E-42A0-9A3E-1F206BCBFA5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88" y="3407202"/>
            <a:ext cx="333862" cy="3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4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6337C-F208-4EE4-BAF5-5B96E424A887}"/>
              </a:ext>
            </a:extLst>
          </p:cNvPr>
          <p:cNvSpPr/>
          <p:nvPr/>
        </p:nvSpPr>
        <p:spPr>
          <a:xfrm>
            <a:off x="0" y="0"/>
            <a:ext cx="12192000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E8383-28A7-4B83-92DD-3455E8B2D248}"/>
              </a:ext>
            </a:extLst>
          </p:cNvPr>
          <p:cNvSpPr/>
          <p:nvPr/>
        </p:nvSpPr>
        <p:spPr>
          <a:xfrm>
            <a:off x="10103224" y="31376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F47E4E-D44E-46E4-B95E-56640B510AED}"/>
              </a:ext>
            </a:extLst>
          </p:cNvPr>
          <p:cNvSpPr/>
          <p:nvPr/>
        </p:nvSpPr>
        <p:spPr>
          <a:xfrm>
            <a:off x="2501154" y="40340"/>
            <a:ext cx="6777317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9324EF-BFDC-44A4-9BB4-49AE1366294B}"/>
              </a:ext>
            </a:extLst>
          </p:cNvPr>
          <p:cNvSpPr/>
          <p:nvPr/>
        </p:nvSpPr>
        <p:spPr>
          <a:xfrm>
            <a:off x="31377" y="22411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99EC8D-F4C7-4AD5-931F-03C3672FED5C}"/>
              </a:ext>
            </a:extLst>
          </p:cNvPr>
          <p:cNvSpPr/>
          <p:nvPr/>
        </p:nvSpPr>
        <p:spPr>
          <a:xfrm>
            <a:off x="1199104" y="914399"/>
            <a:ext cx="9605818" cy="334414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공통 내용 </a:t>
            </a:r>
            <a:r>
              <a:rPr lang="en-US" altLang="ko-KR" dirty="0"/>
              <a:t>: </a:t>
            </a:r>
            <a:r>
              <a:rPr lang="ko-KR" altLang="en-US" dirty="0"/>
              <a:t>간단한 설명</a:t>
            </a:r>
            <a:r>
              <a:rPr lang="en-US" altLang="ko-KR" dirty="0"/>
              <a:t>,</a:t>
            </a:r>
            <a:r>
              <a:rPr lang="ko-KR" altLang="en-US" dirty="0"/>
              <a:t> 사진</a:t>
            </a:r>
            <a:endParaRPr lang="en-US" altLang="ko-KR" dirty="0"/>
          </a:p>
          <a:p>
            <a:pPr algn="ctr"/>
            <a:r>
              <a:rPr lang="ko-KR" altLang="en-US" dirty="0"/>
              <a:t>음식점 </a:t>
            </a:r>
            <a:r>
              <a:rPr lang="en-US" altLang="ko-KR" dirty="0"/>
              <a:t>: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endParaRPr lang="en-US" altLang="ko-KR" dirty="0"/>
          </a:p>
          <a:p>
            <a:pPr algn="ctr"/>
            <a:r>
              <a:rPr lang="ko-KR" altLang="en-US" dirty="0"/>
              <a:t>사이트 </a:t>
            </a:r>
            <a:r>
              <a:rPr lang="en-US" altLang="ko-KR" dirty="0"/>
              <a:t>: </a:t>
            </a:r>
            <a:r>
              <a:rPr lang="ko-KR" altLang="en-US" dirty="0"/>
              <a:t>링크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사용자가 입력 하는 내용이다 보니</a:t>
            </a:r>
            <a:endParaRPr lang="en-US" altLang="ko-KR" dirty="0"/>
          </a:p>
          <a:p>
            <a:pPr algn="ctr"/>
            <a:r>
              <a:rPr lang="ko-KR" altLang="en-US" dirty="0"/>
              <a:t>랭킹등록 하는 페이지 참조하여 내용 추가 </a:t>
            </a:r>
          </a:p>
        </p:txBody>
      </p:sp>
      <p:pic>
        <p:nvPicPr>
          <p:cNvPr id="9" name="그림 8" descr="개구리이(가) 표시된 사진&#10;&#10;자동 생성된 설명">
            <a:extLst>
              <a:ext uri="{FF2B5EF4-FFF2-40B4-BE49-F238E27FC236}">
                <a16:creationId xmlns:a16="http://schemas.microsoft.com/office/drawing/2014/main" id="{E9F1AD2A-4ADE-4F67-AF55-62D15735A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99" y="1040545"/>
            <a:ext cx="1295512" cy="1059272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6540EB-07FF-440C-8EF6-DEADE7F5E03A}"/>
              </a:ext>
            </a:extLst>
          </p:cNvPr>
          <p:cNvSpPr/>
          <p:nvPr/>
        </p:nvSpPr>
        <p:spPr>
          <a:xfrm>
            <a:off x="1199104" y="4384693"/>
            <a:ext cx="9605818" cy="1219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댓글창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ED2721-C1A7-481B-9507-E87291C21F2C}"/>
              </a:ext>
            </a:extLst>
          </p:cNvPr>
          <p:cNvSpPr/>
          <p:nvPr/>
        </p:nvSpPr>
        <p:spPr>
          <a:xfrm>
            <a:off x="1199103" y="5730039"/>
            <a:ext cx="9605818" cy="1219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4BA5B8-3261-421C-9647-4858FA9C80A8}"/>
              </a:ext>
            </a:extLst>
          </p:cNvPr>
          <p:cNvSpPr/>
          <p:nvPr/>
        </p:nvSpPr>
        <p:spPr>
          <a:xfrm>
            <a:off x="4200966" y="623046"/>
            <a:ext cx="3602093" cy="58270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청개구리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FC3C49-44FD-4472-B95A-4710B6A528D0}"/>
              </a:ext>
            </a:extLst>
          </p:cNvPr>
          <p:cNvSpPr txBox="1"/>
          <p:nvPr/>
        </p:nvSpPr>
        <p:spPr>
          <a:xfrm>
            <a:off x="1323141" y="6425670"/>
            <a:ext cx="38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황소개구리</a:t>
            </a:r>
            <a:r>
              <a:rPr lang="en-US" altLang="ko-KR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2C396B-901B-4BF8-9153-3E12211492E6}"/>
              </a:ext>
            </a:extLst>
          </p:cNvPr>
          <p:cNvSpPr txBox="1"/>
          <p:nvPr/>
        </p:nvSpPr>
        <p:spPr>
          <a:xfrm>
            <a:off x="5162527" y="6425670"/>
            <a:ext cx="38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무당개구리</a:t>
            </a:r>
            <a:r>
              <a:rPr lang="en-US" altLang="ko-KR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57C7CF-598A-4A2E-B84C-A4B723F6F4FD}"/>
              </a:ext>
            </a:extLst>
          </p:cNvPr>
          <p:cNvSpPr txBox="1"/>
          <p:nvPr/>
        </p:nvSpPr>
        <p:spPr>
          <a:xfrm>
            <a:off x="8754448" y="6443818"/>
            <a:ext cx="38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두꺼비</a:t>
            </a:r>
            <a:r>
              <a:rPr lang="en-US" altLang="ko-KR" dirty="0"/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953EB7-6FF9-43B0-8040-E637BF1FB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72" y="5799686"/>
            <a:ext cx="943455" cy="644744"/>
          </a:xfrm>
          <a:prstGeom prst="rect">
            <a:avLst/>
          </a:prstGeom>
        </p:spPr>
      </p:pic>
      <p:pic>
        <p:nvPicPr>
          <p:cNvPr id="18" name="그림 17" descr="개구리이(가) 표시된 사진&#10;&#10;자동 생성된 설명">
            <a:extLst>
              <a:ext uri="{FF2B5EF4-FFF2-40B4-BE49-F238E27FC236}">
                <a16:creationId xmlns:a16="http://schemas.microsoft.com/office/drawing/2014/main" id="{6AD734C1-2567-43D1-AADA-9A88BD566E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37" y="5740074"/>
            <a:ext cx="986467" cy="693710"/>
          </a:xfrm>
          <a:prstGeom prst="rect">
            <a:avLst/>
          </a:prstGeom>
        </p:spPr>
      </p:pic>
      <p:pic>
        <p:nvPicPr>
          <p:cNvPr id="20" name="그림 19" descr="개구리, 다채로운이(가) 표시된 사진&#10;&#10;자동 생성된 설명">
            <a:extLst>
              <a:ext uri="{FF2B5EF4-FFF2-40B4-BE49-F238E27FC236}">
                <a16:creationId xmlns:a16="http://schemas.microsoft.com/office/drawing/2014/main" id="{952C9061-0624-42FB-8DE8-1ABD5184A2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587" y="5763157"/>
            <a:ext cx="626850" cy="6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131417" y="274058"/>
            <a:ext cx="2090057" cy="6966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83662F-12F4-4168-9B0A-C768705DB43C}"/>
              </a:ext>
            </a:extLst>
          </p:cNvPr>
          <p:cNvGrpSpPr/>
          <p:nvPr/>
        </p:nvGrpSpPr>
        <p:grpSpPr>
          <a:xfrm>
            <a:off x="2895046" y="1473073"/>
            <a:ext cx="4921825" cy="3701143"/>
            <a:chOff x="411822" y="1473073"/>
            <a:chExt cx="4921825" cy="3701143"/>
          </a:xfrm>
        </p:grpSpPr>
        <p:sp>
          <p:nvSpPr>
            <p:cNvPr id="4" name="직사각형 3"/>
            <p:cNvSpPr/>
            <p:nvPr/>
          </p:nvSpPr>
          <p:spPr>
            <a:xfrm>
              <a:off x="411822" y="1473073"/>
              <a:ext cx="4921825" cy="37011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29750" y="2292286"/>
              <a:ext cx="3377357" cy="3509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게구리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174958" y="1919526"/>
              <a:ext cx="1509485" cy="27577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82801" y="2031875"/>
              <a:ext cx="569043" cy="30073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Real time Ranking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03083" y="2752991"/>
              <a:ext cx="2253234" cy="1014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Hot Ranking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15833" y="1544061"/>
              <a:ext cx="899883" cy="26056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83995" y="3987148"/>
              <a:ext cx="2231572" cy="1014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Hot Ranking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40505" y="1552237"/>
              <a:ext cx="2057398" cy="22396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메뉴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1016" y="1577131"/>
              <a:ext cx="1509485" cy="17417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사이트명</a:t>
              </a:r>
              <a:r>
                <a:rPr lang="en-US" altLang="ko-KR" sz="900" dirty="0"/>
                <a:t>(home </a:t>
              </a:r>
              <a:r>
                <a:rPr lang="en-US" altLang="ko-KR" sz="900" dirty="0" err="1"/>
                <a:t>butoon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36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6337C-F208-4EE4-BAF5-5B96E424A887}"/>
              </a:ext>
            </a:extLst>
          </p:cNvPr>
          <p:cNvSpPr/>
          <p:nvPr/>
        </p:nvSpPr>
        <p:spPr>
          <a:xfrm>
            <a:off x="0" y="0"/>
            <a:ext cx="12192000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E8383-28A7-4B83-92DD-3455E8B2D248}"/>
              </a:ext>
            </a:extLst>
          </p:cNvPr>
          <p:cNvSpPr/>
          <p:nvPr/>
        </p:nvSpPr>
        <p:spPr>
          <a:xfrm>
            <a:off x="10103224" y="31376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F47E4E-D44E-46E4-B95E-56640B510AED}"/>
              </a:ext>
            </a:extLst>
          </p:cNvPr>
          <p:cNvSpPr/>
          <p:nvPr/>
        </p:nvSpPr>
        <p:spPr>
          <a:xfrm>
            <a:off x="2501154" y="40340"/>
            <a:ext cx="6777317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9324EF-BFDC-44A4-9BB4-49AE1366294B}"/>
              </a:ext>
            </a:extLst>
          </p:cNvPr>
          <p:cNvSpPr/>
          <p:nvPr/>
        </p:nvSpPr>
        <p:spPr>
          <a:xfrm>
            <a:off x="31377" y="22411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4697E-EE79-45F1-BD90-62B0D7A47131}"/>
              </a:ext>
            </a:extLst>
          </p:cNvPr>
          <p:cNvSpPr txBox="1"/>
          <p:nvPr/>
        </p:nvSpPr>
        <p:spPr>
          <a:xfrm>
            <a:off x="4307542" y="2671484"/>
            <a:ext cx="62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게구리에 대한 검색어가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5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169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정명</cp:lastModifiedBy>
  <cp:revision>34</cp:revision>
  <dcterms:created xsi:type="dcterms:W3CDTF">2021-05-18T08:33:32Z</dcterms:created>
  <dcterms:modified xsi:type="dcterms:W3CDTF">2021-05-24T08:32:56Z</dcterms:modified>
</cp:coreProperties>
</file>