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3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4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013E-10B1-4192-847F-659C5B86790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3E02-CAC6-40CE-84CC-A90A72C8D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14" Type="http://schemas.openxmlformats.org/officeDocument/2006/relationships/image" Target="../media/image7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cj0369@nav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306" y="6389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초기인덱스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1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 완료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앞으로 저희와 함께해요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49700" y="4884678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70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47048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4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59706" y="23012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459706" y="2823411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706" y="298383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459706" y="3328737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14910" y="3577387"/>
            <a:ext cx="119372" cy="12031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34282" y="351191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로그인 상태 유지하지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75685" y="351191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비밀번호가 기억나지 않으세요</a:t>
            </a:r>
            <a:r>
              <a:rPr lang="en-US" altLang="ko-KR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1937" y="3697702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780548" y="4010527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48" y="4721067"/>
            <a:ext cx="1744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>
                    <a:lumMod val="85000"/>
                  </a:schemeClr>
                </a:solidFill>
              </a:rPr>
              <a:t>모랭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</a:rPr>
              <a:t> 아이디가 없으신가요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2855" y="47120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회원가입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14910" y="2578294"/>
            <a:ext cx="0" cy="19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26818" y="874295"/>
            <a:ext cx="4314825" cy="4515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12" y="874295"/>
            <a:ext cx="727836" cy="12620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6484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59706" y="311423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459706" y="3391233"/>
            <a:ext cx="3224463" cy="80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68898" y="20439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68898" y="2413302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찾고자 하는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</a:rPr>
              <a:t>모랭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 이메일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을 입력해 주시면 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해당 메일 주소로 비밀번호 재설정 링크를 보내 드릴께요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2577" y="3703656"/>
            <a:ext cx="2783305" cy="497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 전송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20613" y="432715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</a:t>
            </a:r>
            <a:r>
              <a:rPr lang="ko-KR" altLang="en-US" sz="1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하러가기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715000" y="4573378"/>
            <a:ext cx="95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7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0352" y="1294392"/>
            <a:ext cx="3488081" cy="226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80352" y="3969903"/>
            <a:ext cx="3488081" cy="911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624" y="13369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프로필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759087" y="1748884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39824" y="4012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9349" y="4364201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 아이디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4871" y="4364200"/>
            <a:ext cx="1475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pcj0369@naver.com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53514" y="1688689"/>
            <a:ext cx="568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4244" y="1688688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33528" y="3018440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91897" y="1294392"/>
            <a:ext cx="3488081" cy="515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070052" y="133697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 활동 기록 보기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9393" y="198702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IOI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070052" y="2313467"/>
            <a:ext cx="3246043" cy="140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6493" y="24858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0902" y="2937064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62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(1)(</a:t>
            </a:r>
            <a:r>
              <a:rPr lang="ko-KR" altLang="en-US" dirty="0" err="1" smtClean="0"/>
              <a:t>프로필수정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회원정보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보안설정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404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31374" y="117542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프로필 수정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53890" y="1651362"/>
            <a:ext cx="975550" cy="9525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15410" y="3757652"/>
            <a:ext cx="66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45617" y="2738573"/>
            <a:ext cx="70076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사진찾기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28652" y="447751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9359" y="4477518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11518" y="2747735"/>
            <a:ext cx="446508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삭제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58026" y="37576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2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8983" y="3757651"/>
            <a:ext cx="92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닉네임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8301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71573" y="2113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3936" y="2829749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변경하기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11263" y="1987333"/>
            <a:ext cx="3488081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170735" y="20301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444900" y="2829750"/>
            <a:ext cx="1027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회원탈퇴 하기</a:t>
            </a:r>
            <a:endParaRPr lang="ko-KR" altLang="en-US" sz="100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1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비밀번호 변경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15958" y="14555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현재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0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24125" y="1215777"/>
            <a:ext cx="7392263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682188" y="12774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82188" y="1646732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전에 반드시 유의 사항을 확인하고 진행해 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2188" y="255589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개인정보 및 서비스 이용 기록 삭제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5353" y="2926478"/>
            <a:ext cx="654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개인정보 및 개인화 서비스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이용기록이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모두 삭제 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삭제된 데이터는 복구되자 않습니다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필요한 데이터는 미리 백업 해 주시기 바랍니다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14675" y="3578636"/>
            <a:ext cx="238125" cy="2583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44050" y="3576251"/>
            <a:ext cx="4172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회원 탈퇴 시 유의사항을 확인하였으며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모두 동의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03423" y="4287709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23824" y="4287709"/>
            <a:ext cx="1383002" cy="5115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비동의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0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41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97625" y="1150464"/>
            <a:ext cx="3488081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846790" y="14633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회원 탈퇴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196209" y="4267485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탈퇴하기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97739" y="4267485"/>
            <a:ext cx="1105193" cy="409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502" y="22435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0514" y="2766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0514" y="328956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새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 비밀번호 확인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3502" y="2520531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4933502" y="3067202"/>
            <a:ext cx="2783208" cy="59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933502" y="3602465"/>
            <a:ext cx="278320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1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7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36484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정보 수정</a:t>
            </a:r>
            <a:r>
              <a:rPr lang="en-US" altLang="ko-KR" dirty="0" smtClean="0"/>
              <a:t>(2)(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3775" y="466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내정보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79169" y="493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회원정보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보안설정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66334" y="1396753"/>
            <a:ext cx="5763488" cy="3935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481494" y="227690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 탈퇴 완료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30639" y="2868545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그 동안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모랭에서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 제공하는 서비스를 이용해 주셔서 감사합니다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앞으로 보다 더 나은 서비스 제공할 수 있도록 최선을 다하겠습니다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1779" y="4113153"/>
            <a:ext cx="3092596" cy="6762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메인으로</a:t>
            </a:r>
            <a:r>
              <a:rPr lang="ko-KR" altLang="en-US" dirty="0" smtClean="0"/>
              <a:t> 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33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9169" y="49320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대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문의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4968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공지사항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746" y="2436512"/>
            <a:ext cx="6710363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72202" y="3076235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724024" y="2436512"/>
            <a:ext cx="2726721" cy="23831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3386" y="25164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67322" y="3018561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901997" y="288573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34888" y="3330026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934888" y="3710488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6008" y="339821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2211975" y="379192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2168900" y="4189466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홈페이지 에 기능 추가 했습니다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959348" y="409896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53357" y="2571708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홈페이지에 기능 추가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970" y="3223178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무슨무슨</a:t>
            </a:r>
            <a:r>
              <a:rPr lang="ko-KR" altLang="en-US" sz="1200" dirty="0" smtClean="0"/>
              <a:t> 기능 이 추가 되었습니다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676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18782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문의유형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834968" y="1904239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>
                    <a:lumMod val="75000"/>
                  </a:schemeClr>
                </a:solidFill>
              </a:rPr>
              <a:t>문의유형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 선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택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1969842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1969841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5737" y="2354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5834964" y="2374585"/>
            <a:ext cx="4238625" cy="2645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제목을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96202" y="28319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834963" y="2843179"/>
            <a:ext cx="4238625" cy="19032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)(1)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1771" y="49649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등록유형</a:t>
            </a:r>
            <a:endParaRPr lang="ko-KR" altLang="en-US" sz="1400" dirty="0"/>
          </a:p>
        </p:txBody>
      </p:sp>
      <p:sp>
        <p:nvSpPr>
          <p:cNvPr id="46" name="타원 45"/>
          <p:cNvSpPr/>
          <p:nvPr/>
        </p:nvSpPr>
        <p:spPr>
          <a:xfrm>
            <a:off x="6248400" y="5026682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991261" y="5026681"/>
            <a:ext cx="152400" cy="15388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652291" y="49649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공개</a:t>
            </a:r>
            <a:endParaRPr lang="ko-KR" alt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8420100" y="496491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비공개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196030" y="5480968"/>
            <a:ext cx="1383002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문의하기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27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169687"/>
            <a:ext cx="6710363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1203" y="123596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81702" y="1809410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169687"/>
            <a:ext cx="2726721" cy="5031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249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91292" y="27949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31178" y="34955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37563" y="419613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1618910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56444" y="3239505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25704" y="3967663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6364844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(1:1</a:t>
            </a:r>
            <a:r>
              <a:rPr lang="ko-KR" altLang="en-US" dirty="0" smtClean="0"/>
              <a:t>문의</a:t>
            </a:r>
            <a:r>
              <a:rPr lang="en-US" altLang="ko-KR" dirty="0" smtClean="0"/>
              <a:t>)(2)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7615427" y="1610565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8019836" y="1610564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31092" y="3321332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접수가 완료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시일내에</a:t>
            </a:r>
            <a:r>
              <a:rPr lang="ko-KR" altLang="en-US" dirty="0" smtClean="0"/>
              <a:t> 답변 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7104045" y="543611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홈으로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6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346" y="27104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32459" y="167029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나의 문의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913334" y="2799718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93464" y="2799717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54740" y="418652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자주 묻는 질문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나의 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36674" y="2706494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28747" y="2706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6202" y="234096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195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087695" y="169066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자주 묻는 질문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884759" y="2432564"/>
            <a:ext cx="57150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9964889" y="2432563"/>
            <a:ext cx="85724" cy="666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smtClean="0"/>
              <a:t>자주 묻는 질문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96200" y="27034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196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96201" y="306602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197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0319913" y="175221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u="sng" smtClean="0"/>
              <a:t>전체</a:t>
            </a:r>
            <a:endParaRPr lang="ko-KR" altLang="en-US" sz="10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4594297" y="342855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198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594297" y="379108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199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594296" y="418652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200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94296" y="4544854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Q 201</a:t>
            </a:r>
            <a:endParaRPr lang="ko-KR" altLang="en-US" sz="14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481702" y="2648743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493609" y="3016454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93609" y="3373801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93609" y="3731987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493609" y="4113566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14908" y="449430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514908" y="49391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16961" y="2335019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5616957" y="268786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신고는 어떻게 하나요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16957" y="3056017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 사이트 </a:t>
            </a:r>
            <a:r>
              <a:rPr lang="ko-KR" altLang="en-US" sz="1400" dirty="0" err="1" smtClean="0"/>
              <a:t>별로에욧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16957" y="34018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비공개글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957" y="37416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613149" y="4135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622413" y="45448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비공개글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9551696" y="26872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493644" y="234512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accent1">
                    <a:lumMod val="75000"/>
                  </a:schemeClr>
                </a:solidFill>
              </a:rPr>
              <a:t>답변완료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49059" y="306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49059" y="34116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49058" y="37737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549057" y="4152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9056" y="456057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진행중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4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33775" y="46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고객센터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816" y="21901"/>
            <a:ext cx="808518" cy="418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0100" y="4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닉네임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9297263" y="1809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297263" y="1143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97263" y="333375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297263" y="266700"/>
            <a:ext cx="295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0" y="462722"/>
            <a:ext cx="12192000" cy="47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33524" y="51371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Q&amp;A</a:t>
            </a:r>
            <a:endParaRPr lang="ko-KR" altLang="en-US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8338" y="51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공지사항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60246" y="1632409"/>
            <a:ext cx="6710363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4572" y="17199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제목</a:t>
            </a:r>
            <a:endParaRPr lang="ko-KR" altLang="en-US" sz="14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493609" y="208163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33524" y="1632409"/>
            <a:ext cx="2726721" cy="41064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42886" y="1712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문의사항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08469" y="2785360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1:1 </a:t>
            </a:r>
            <a:r>
              <a:rPr lang="ko-KR" altLang="en-US" sz="1400" dirty="0" smtClean="0"/>
              <a:t>문의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48355" y="34859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나의 문의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4219" y="418652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여러 문의</a:t>
            </a:r>
            <a:endParaRPr lang="ko-KR" altLang="en-US" sz="14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1711497" y="2081632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73621" y="3229899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42881" y="3958057"/>
            <a:ext cx="237627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636484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Q&amp;A (</a:t>
            </a:r>
            <a:r>
              <a:rPr lang="ko-KR" altLang="en-US" dirty="0" err="1" smtClean="0"/>
              <a:t>문의보기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32637" y="1719982"/>
            <a:ext cx="2937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홈페이지 내에 버튼 추가해주세요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4497021" y="22653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문의내용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641771" y="2704598"/>
            <a:ext cx="3254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어떠어떤게</a:t>
            </a:r>
            <a:r>
              <a:rPr lang="ko-KR" altLang="en-US" sz="1100" dirty="0" smtClean="0"/>
              <a:t> 없어서 불편하네요 추가 부탁 </a:t>
            </a:r>
            <a:r>
              <a:rPr lang="ko-KR" altLang="en-US" sz="1100" dirty="0" err="1" smtClean="0"/>
              <a:t>할께욧</a:t>
            </a:r>
            <a:endParaRPr lang="ko-KR" altLang="en-US" sz="1100" dirty="0"/>
          </a:p>
        </p:txBody>
      </p:sp>
      <p:cxnSp>
        <p:nvCxnSpPr>
          <p:cNvPr id="72" name="직선 연결선 71"/>
          <p:cNvCxnSpPr/>
          <p:nvPr/>
        </p:nvCxnSpPr>
        <p:spPr>
          <a:xfrm>
            <a:off x="4493609" y="3319882"/>
            <a:ext cx="62674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3609" y="3444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답변</a:t>
            </a:r>
            <a:endParaRPr lang="ko-KR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676556" y="3876580"/>
            <a:ext cx="2510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처리가 완료 되었습니다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감사합니다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6831942" y="4921765"/>
            <a:ext cx="1566970" cy="5115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이전으로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7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36484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28208" y="813608"/>
            <a:ext cx="5788721" cy="3895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777" y="1359577"/>
            <a:ext cx="140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제목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쇼미더머니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28777" y="1631023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작성자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박창주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28777" y="2314373"/>
            <a:ext cx="5344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사유선택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여러 사유에 해당하는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대표적인 사유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개를 선택해 주세요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2964" y="271471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부적절한 홍보 </a:t>
            </a:r>
            <a:r>
              <a:rPr lang="ko-KR" altLang="en-US" sz="1200" dirty="0" err="1" smtClean="0"/>
              <a:t>게시글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82964" y="2981784"/>
            <a:ext cx="2864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음란성 또는 청소년에게 부적합한 내용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82964" y="3269169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명예훼손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사생활 침해 및 저작권침해등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82964" y="3580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기타</a:t>
            </a:r>
            <a:endParaRPr lang="ko-KR" altLang="en-US" sz="1200" dirty="0"/>
          </a:p>
        </p:txBody>
      </p:sp>
      <p:sp>
        <p:nvSpPr>
          <p:cNvPr id="4" name="타원 3"/>
          <p:cNvSpPr/>
          <p:nvPr/>
        </p:nvSpPr>
        <p:spPr>
          <a:xfrm>
            <a:off x="4276216" y="2780890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276216" y="3045575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276216" y="3328486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276216" y="3638681"/>
            <a:ext cx="106748" cy="128573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515462" y="2117296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515462" y="4090475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99134" y="163102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자세히보기</a:t>
            </a:r>
            <a:endParaRPr lang="ko-KR" altLang="en-US" sz="12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28208" y="800701"/>
            <a:ext cx="5788721" cy="4713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7145" y="8810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신고하기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3502192" y="1267064"/>
            <a:ext cx="54142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328208" y="4090476"/>
            <a:ext cx="5788721" cy="6105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49755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3342" y="419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00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1335" y="3327111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등록 하고싶은 검색어가 </a:t>
            </a:r>
            <a:r>
              <a:rPr lang="en-US" altLang="ko-KR" sz="1100" dirty="0" smtClean="0"/>
              <a:t>“</a:t>
            </a:r>
            <a:r>
              <a:rPr lang="ko-KR" altLang="en-US" sz="1100" dirty="0" err="1" smtClean="0"/>
              <a:t>무엇무엇</a:t>
            </a:r>
            <a:r>
              <a:rPr lang="en-US" altLang="ko-KR" sz="1100" dirty="0" smtClean="0"/>
              <a:t>“</a:t>
            </a:r>
            <a:r>
              <a:rPr lang="ko-KR" altLang="en-US" sz="1100" dirty="0" smtClean="0"/>
              <a:t>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맞으세요</a:t>
            </a:r>
            <a:r>
              <a:rPr lang="en-US" altLang="ko-KR" sz="1100" dirty="0" smtClean="0"/>
              <a:t>? 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83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0613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740021" y="2666717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20613" y="31899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24545" y="371315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3936" y="42279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4740021" y="318148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40021" y="37243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40021" y="421676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108297" y="2070920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카테고리에 속하나요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6111725" y="2672699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39381" y="26667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24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로그인후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62458" y="321442"/>
            <a:ext cx="2248678" cy="2608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625159" y="255126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로그아웃</a:t>
            </a:r>
            <a:endParaRPr lang="ko-KR" altLang="en-US" sz="105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9993086" y="2440685"/>
            <a:ext cx="191981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571607" y="182460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u="sng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마이페이지</a:t>
            </a:r>
            <a:endParaRPr lang="ko-KR" altLang="en-US" sz="1050" u="sng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543370" y="731218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78257" y="361905"/>
            <a:ext cx="1444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/>
              <a:t>박창주님</a:t>
            </a:r>
            <a:r>
              <a:rPr lang="ko-KR" altLang="en-US" sz="1050" dirty="0" smtClean="0"/>
              <a:t> 안녕하세요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689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741759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다음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64386" y="48441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2962" y="2453214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관련 자료 나 이미지가 있으신가요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없다면 다음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813618" y="3091152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24325" y="1047403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3648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검색어등록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64352" y="115061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등록</a:t>
            </a:r>
            <a:endParaRPr lang="ko-KR" altLang="en-US" sz="1400" dirty="0"/>
          </a:p>
        </p:txBody>
      </p:sp>
      <p:sp>
        <p:nvSpPr>
          <p:cNvPr id="8" name="타원 7"/>
          <p:cNvSpPr/>
          <p:nvPr/>
        </p:nvSpPr>
        <p:spPr>
          <a:xfrm>
            <a:off x="5375720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846952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75321" y="160961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35096" y="1609611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84184" y="4853668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9422" y="240564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 완료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325226" y="3093133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검색어는</a:t>
            </a:r>
            <a:r>
              <a:rPr lang="ko-KR" altLang="en-US" sz="1200" dirty="0" smtClean="0"/>
              <a:t> 확인 후 빠른 </a:t>
            </a:r>
            <a:r>
              <a:rPr lang="ko-KR" altLang="en-US" sz="1200" dirty="0" err="1" smtClean="0"/>
              <a:t>시일내에</a:t>
            </a:r>
            <a:r>
              <a:rPr lang="ko-KR" altLang="en-US" sz="1200" dirty="0" smtClean="0"/>
              <a:t> 등록 하겠습니다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감사합니다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4073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수원역치킨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49603" y="1050613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수원역치킨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(7)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(14)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216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굽내치킨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95377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배달 빠른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4227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평점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89171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저럼한</a:t>
            </a:r>
            <a:r>
              <a:rPr lang="ko-KR" altLang="en-US" sz="1000" dirty="0" smtClean="0">
                <a:solidFill>
                  <a:schemeClr val="tx1"/>
                </a:solidFill>
              </a:rPr>
              <a:t>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(2)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93745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accent4"/>
                </a:solidFill>
              </a:rPr>
              <a:t>후라이드</a:t>
            </a:r>
            <a:r>
              <a:rPr lang="ko-KR" altLang="en-US" sz="1000" dirty="0" smtClean="0">
                <a:solidFill>
                  <a:schemeClr val="accent4"/>
                </a:solidFill>
              </a:rPr>
              <a:t> 랭킹</a:t>
            </a:r>
            <a:r>
              <a:rPr lang="en-US" altLang="ko-KR" sz="1000" dirty="0" smtClean="0">
                <a:solidFill>
                  <a:schemeClr val="accent4"/>
                </a:solidFill>
              </a:rPr>
              <a:t>(7)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(14)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83446"/>
            <a:ext cx="645910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 smtClean="0"/>
              <a:t>1,230</a:t>
            </a:r>
            <a:endParaRPr lang="en-US" altLang="ko-KR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978718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609151">
            <a:off x="4151829" y="3172752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609151">
            <a:off x="4163446" y="3475892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3018279"/>
            <a:ext cx="1095172" cy="243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1271" y="3270271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7126" y="4414603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978536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849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609151">
            <a:off x="4135836" y="2859592"/>
            <a:ext cx="380922" cy="380922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3050053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3031839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151227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68047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954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8376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더보기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60224" y="1436559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660224" y="1436559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65781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4870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4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222739" y="4561808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존재하는 랭킹 정보가 없습니다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364471" y="180931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4498" y="191253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26" name="타원 25"/>
          <p:cNvSpPr/>
          <p:nvPr/>
        </p:nvSpPr>
        <p:spPr>
          <a:xfrm>
            <a:off x="5615866" y="237152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6087098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515467" y="237152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875242" y="237152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4574019" y="262881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21481" y="4089024"/>
            <a:ext cx="35108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등록 하고싶은 검색어가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무엇무엇</a:t>
            </a:r>
            <a:r>
              <a:rPr lang="en-US" altLang="ko-KR" sz="1100" dirty="0"/>
              <a:t>“</a:t>
            </a:r>
            <a:r>
              <a:rPr lang="ko-KR" altLang="en-US" sz="1100" dirty="0"/>
              <a:t>이</a:t>
            </a:r>
            <a:r>
              <a:rPr lang="en-US" altLang="ko-KR" sz="1100" dirty="0"/>
              <a:t>(</a:t>
            </a:r>
            <a:r>
              <a:rPr lang="ko-KR" altLang="en-US" sz="1100" dirty="0"/>
              <a:t>가</a:t>
            </a:r>
            <a:r>
              <a:rPr lang="en-US" altLang="ko-KR" sz="1100" dirty="0"/>
              <a:t>) </a:t>
            </a:r>
            <a:r>
              <a:rPr lang="ko-KR" altLang="en-US" sz="1100" dirty="0"/>
              <a:t>맞으세요</a:t>
            </a:r>
            <a:r>
              <a:rPr lang="en-US" altLang="ko-KR" sz="1100" dirty="0"/>
              <a:t>? 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981905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704532" y="560605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888755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5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412056" y="238910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55449" y="1764436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476" y="186765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6" name="타원 35"/>
          <p:cNvSpPr/>
          <p:nvPr/>
        </p:nvSpPr>
        <p:spPr>
          <a:xfrm>
            <a:off x="5606844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078076" y="2326645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506445" y="23266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866220" y="2326644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4564997" y="2583933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72883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695510" y="5561176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51737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영화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971145" y="338375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251737" y="39069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드라마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55669" y="44301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스포츠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5060" y="49449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971145" y="389851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971145" y="444135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971145" y="493379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339421" y="2787953"/>
            <a:ext cx="2056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어떤 카테고리에 속하나요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342849" y="3389732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770505" y="33837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기타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66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6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82943" y="1696537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22970" y="179975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59" name="타원 58"/>
          <p:cNvSpPr/>
          <p:nvPr/>
        </p:nvSpPr>
        <p:spPr>
          <a:xfrm>
            <a:off x="5634338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105570" y="2258746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533939" y="225874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93714" y="2258745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>
            <a:off x="4592491" y="2516034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000377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다음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6723004" y="5493277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81580" y="3102348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관련 자료 나 이미지가 있으신가요</a:t>
            </a:r>
            <a:r>
              <a:rPr lang="en-US" altLang="ko-KR" sz="1200" dirty="0"/>
              <a:t>?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없다면 다음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072236" y="3740286"/>
            <a:ext cx="646331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37791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5529715" y="1418397"/>
            <a:ext cx="1553631" cy="261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스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82068" y="1032535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err="1" smtClean="0">
                <a:solidFill>
                  <a:schemeClr val="accent4"/>
                </a:solidFill>
              </a:rPr>
              <a:t>굽내치킨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>
                <a:solidFill>
                  <a:schemeClr val="accent4"/>
                </a:solidFill>
              </a:rPr>
              <a:t>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7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29715" y="1418397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검색어</a:t>
            </a:r>
            <a:r>
              <a:rPr lang="ko-KR" altLang="en-US" sz="1100" dirty="0" smtClean="0"/>
              <a:t> 등록 요청하기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8276" y="1764436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31394" y="2651677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255692" y="1893745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</a:t>
            </a:r>
            <a:r>
              <a:rPr lang="en-US" altLang="ko-KR" sz="1000" dirty="0" smtClean="0">
                <a:solidFill>
                  <a:schemeClr val="tx1"/>
                </a:solidFill>
              </a:rPr>
              <a:t>(0)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8288" y="1697378"/>
            <a:ext cx="3933825" cy="4463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58315" y="180059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검색어</a:t>
            </a:r>
            <a:r>
              <a:rPr lang="ko-KR" altLang="en-US" sz="1400" dirty="0"/>
              <a:t> 등록</a:t>
            </a:r>
          </a:p>
        </p:txBody>
      </p:sp>
      <p:sp>
        <p:nvSpPr>
          <p:cNvPr id="31" name="타원 30"/>
          <p:cNvSpPr/>
          <p:nvPr/>
        </p:nvSpPr>
        <p:spPr>
          <a:xfrm>
            <a:off x="5569683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040915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469284" y="22595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829059" y="2259586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4527836" y="2516875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778147" y="5503643"/>
            <a:ext cx="1105193" cy="409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3385" y="305562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등록 완료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19189" y="3743108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검색어는</a:t>
            </a:r>
            <a:r>
              <a:rPr lang="ko-KR" altLang="en-US" sz="1200" dirty="0"/>
              <a:t> 확인 후 빠른 </a:t>
            </a:r>
            <a:r>
              <a:rPr lang="ko-KR" altLang="en-US" sz="1200" dirty="0" err="1"/>
              <a:t>시일내에</a:t>
            </a:r>
            <a:r>
              <a:rPr lang="ko-KR" altLang="en-US" sz="1200" dirty="0"/>
              <a:t> 등록 하겠습니다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82015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굽</a:t>
            </a:r>
            <a:r>
              <a:rPr lang="ko-KR" altLang="en-US" dirty="0" err="1">
                <a:solidFill>
                  <a:schemeClr val="tx1"/>
                </a:solidFill>
              </a:rPr>
              <a:t>내</a:t>
            </a:r>
            <a:r>
              <a:rPr lang="ko-KR" altLang="en-US" dirty="0" err="1" smtClean="0">
                <a:solidFill>
                  <a:schemeClr val="tx1"/>
                </a:solidFill>
              </a:rPr>
              <a:t>치킨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102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8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박창주님</a:t>
            </a:r>
            <a:endParaRPr lang="ko-KR" altLang="en-US" sz="800" dirty="0"/>
          </a:p>
        </p:txBody>
      </p:sp>
      <p:sp>
        <p:nvSpPr>
          <p:cNvPr id="62" name="이등변 삼각형 61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48050" y="1430806"/>
            <a:ext cx="4213698" cy="345270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/>
              <a:t>정띵</a:t>
            </a:r>
            <a:r>
              <a:rPr lang="en-US" altLang="ko-KR"/>
              <a:t> </a:t>
            </a:r>
            <a:r>
              <a:rPr lang="en-US" altLang="ko-KR" sz="1000"/>
              <a:t>2</a:t>
            </a:r>
            <a:r>
              <a:rPr lang="ko-KR" altLang="en-US" sz="1000"/>
              <a:t>주전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/>
              <a:t>이집 배달 </a:t>
            </a:r>
            <a:r>
              <a:rPr lang="en-US" altLang="ko-KR"/>
              <a:t>3</a:t>
            </a:r>
            <a:r>
              <a:rPr lang="ko-KR" altLang="en-US"/>
              <a:t>초 컷임</a:t>
            </a:r>
            <a:endParaRPr lang="en-US" altLang="ko-KR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9992129" y="1468877"/>
            <a:ext cx="1964950" cy="31807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굽네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페리카나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교촌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푸라닭</a:t>
            </a:r>
            <a:endParaRPr lang="en-US" altLang="ko-KR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/>
              <a:t>호식이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66970" y="1430807"/>
            <a:ext cx="4371285" cy="14707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5AA4911A-00AA-4D45-8071-F700E479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0" y="1430806"/>
            <a:ext cx="1379340" cy="1470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6105" y="1670754"/>
            <a:ext cx="18101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촉촉하고 오븐에 구운 치킨</a:t>
            </a:r>
            <a:endParaRPr lang="en-US" altLang="ko-KR" sz="1050" dirty="0" smtClean="0"/>
          </a:p>
          <a:p>
            <a:r>
              <a:rPr lang="en-US" altLang="ko-KR" sz="1050" dirty="0" smtClean="0"/>
              <a:t>……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16267" y="297942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smtClean="0">
                <a:solidFill>
                  <a:schemeClr val="accent1">
                    <a:lumMod val="75000"/>
                  </a:schemeClr>
                </a:solidFill>
              </a:rPr>
              <a:t>이미지 </a:t>
            </a:r>
            <a:r>
              <a:rPr lang="ko-KR" altLang="en-US" sz="1100" u="sng" dirty="0" err="1" smtClean="0">
                <a:solidFill>
                  <a:schemeClr val="accent1">
                    <a:lumMod val="75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89009" y="4072199"/>
            <a:ext cx="1898272" cy="6003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9462" y="4187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추천하기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47636" y="2355574"/>
            <a:ext cx="1317290" cy="3456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397348" y="225627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48050" y="1423914"/>
            <a:ext cx="4213698" cy="5787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936289" y="10871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필터</a:t>
            </a:r>
            <a:endParaRPr lang="ko-KR" altLang="en-US" sz="105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97348" y="1605759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3863" y="1627354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댓글 추가하기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666207" y="1608201"/>
            <a:ext cx="720072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등록하기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99932" y="2085512"/>
            <a:ext cx="152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정띵</a:t>
            </a:r>
            <a:r>
              <a:rPr lang="en-US" altLang="ko-KR" sz="12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이집 배달 </a:t>
            </a:r>
            <a:r>
              <a:rPr lang="en-US" altLang="ko-KR" sz="1200" dirty="0"/>
              <a:t>3</a:t>
            </a:r>
            <a:r>
              <a:rPr lang="ko-KR" altLang="en-US" sz="1200" dirty="0"/>
              <a:t>초 </a:t>
            </a:r>
            <a:r>
              <a:rPr lang="ko-KR" altLang="en-US" sz="1200" dirty="0" err="1"/>
              <a:t>컷임</a:t>
            </a:r>
            <a:endParaRPr lang="en-US" altLang="ko-KR" sz="1200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5412265" y="2662486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6416" y="2336199"/>
            <a:ext cx="327239" cy="32723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881743" y="23613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234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45667B-E81F-47EC-8F96-2F0FBC302C43}"/>
              </a:ext>
            </a:extLst>
          </p:cNvPr>
          <p:cNvSpPr txBox="1"/>
          <p:nvPr/>
        </p:nvSpPr>
        <p:spPr>
          <a:xfrm>
            <a:off x="5684956" y="2738735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박창주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전화로 얘기해준 시간 </a:t>
            </a:r>
            <a:r>
              <a:rPr lang="ko-KR" altLang="en-US" sz="1200" dirty="0" smtClean="0"/>
              <a:t>항상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2" name="타원 71"/>
          <p:cNvSpPr/>
          <p:nvPr/>
        </p:nvSpPr>
        <p:spPr>
          <a:xfrm>
            <a:off x="5397348" y="2796602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3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738" y="3018739"/>
            <a:ext cx="327239" cy="32723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8886065" y="304385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124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788835" y="30592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412265" y="3488775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45667B-E81F-47EC-8F96-2F0FBC302C43}"/>
              </a:ext>
            </a:extLst>
          </p:cNvPr>
          <p:cNvSpPr txBox="1"/>
          <p:nvPr/>
        </p:nvSpPr>
        <p:spPr>
          <a:xfrm>
            <a:off x="5699932" y="3585020"/>
            <a:ext cx="298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/>
              <a:t>잼맹</a:t>
            </a:r>
            <a:r>
              <a:rPr lang="en-US" altLang="ko-KR" sz="1200" dirty="0"/>
              <a:t> </a:t>
            </a:r>
            <a:r>
              <a:rPr lang="en-US" altLang="ko-KR" sz="800" dirty="0"/>
              <a:t>4</a:t>
            </a:r>
            <a:r>
              <a:rPr lang="ko-KR" altLang="en-US" sz="800" dirty="0"/>
              <a:t>주전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고추 </a:t>
            </a:r>
            <a:r>
              <a:rPr lang="ko-KR" altLang="en-US" sz="1200" dirty="0" err="1"/>
              <a:t>바사삭</a:t>
            </a:r>
            <a:r>
              <a:rPr lang="ko-KR" altLang="en-US" sz="1200" dirty="0"/>
              <a:t> 치킨을 </a:t>
            </a:r>
            <a:r>
              <a:rPr lang="ko-KR" altLang="en-US" sz="1200" dirty="0" err="1" smtClean="0"/>
              <a:t>시켯는</a:t>
            </a:r>
            <a:r>
              <a:rPr lang="en-US" altLang="ko-KR" sz="1200" dirty="0" smtClean="0"/>
              <a:t>….</a:t>
            </a:r>
            <a:endParaRPr lang="en-US" altLang="ko-KR" sz="1200" dirty="0"/>
          </a:p>
        </p:txBody>
      </p:sp>
      <p:sp>
        <p:nvSpPr>
          <p:cNvPr id="77" name="타원 76"/>
          <p:cNvSpPr/>
          <p:nvPr/>
        </p:nvSpPr>
        <p:spPr>
          <a:xfrm>
            <a:off x="5412324" y="3642887"/>
            <a:ext cx="302584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이미지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8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5714" y="3865024"/>
            <a:ext cx="327239" cy="32723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901041" y="389014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803811" y="39055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u="sng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더보기</a:t>
            </a:r>
            <a:endParaRPr lang="ko-KR" altLang="en-US" sz="1100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27241" y="4335060"/>
            <a:ext cx="39239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919369" y="447785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댓글 </a:t>
            </a:r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cxnSp>
        <p:nvCxnSpPr>
          <p:cNvPr id="84" name="직선 연결선 83"/>
          <p:cNvCxnSpPr/>
          <p:nvPr/>
        </p:nvCxnSpPr>
        <p:spPr>
          <a:xfrm>
            <a:off x="10084102" y="2088233"/>
            <a:ext cx="17826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547243" y="168504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연관 랭킹</a:t>
            </a:r>
            <a:endParaRPr lang="ko-KR" altLang="en-US" sz="12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2774889" y="4072199"/>
            <a:ext cx="1898272" cy="6003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95342" y="4187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공유하기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0158944" y="2178204"/>
            <a:ext cx="1625161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굽네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페리카나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교촌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 err="1"/>
              <a:t>푸라닭</a:t>
            </a:r>
            <a:endParaRPr lang="en-US" altLang="ko-KR" sz="12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2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200" dirty="0"/>
              <a:t>호식이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854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72" y="694059"/>
            <a:ext cx="2922721" cy="15177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38269" y="3030017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8583393" y="306848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9013634" y="3147263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38890" y="2341199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155045" y="10599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박창주님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174298" y="664255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sng" dirty="0" smtClean="0">
                <a:solidFill>
                  <a:schemeClr val="accent1">
                    <a:lumMod val="75000"/>
                  </a:schemeClr>
                </a:solidFill>
              </a:rPr>
              <a:t>고객센터</a:t>
            </a:r>
            <a:endParaRPr lang="ko-KR" altLang="en-US" sz="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3589" y="6642556"/>
            <a:ext cx="2947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수원시 </a:t>
            </a:r>
            <a:r>
              <a:rPr lang="ko-KR" altLang="en-US" sz="800" dirty="0" err="1" smtClean="0"/>
              <a:t>에이비씨동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디이에프구</a:t>
            </a:r>
            <a:r>
              <a:rPr lang="ko-KR" altLang="en-US" sz="800" dirty="0" smtClean="0"/>
              <a:t> 제트제트제트빌딩 </a:t>
            </a:r>
            <a:r>
              <a:rPr lang="en-US" altLang="ko-KR" sz="800" dirty="0" smtClean="0"/>
              <a:t>12344</a:t>
            </a:r>
            <a:r>
              <a:rPr lang="ko-KR" altLang="en-US" sz="800" dirty="0" smtClean="0"/>
              <a:t>호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8616618" y="2433322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498172" y="2341199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6" y="63894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카테고리클릭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11750080" y="184772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2152" y="3295827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코미디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연예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로맨스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성인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공포</a:t>
            </a:r>
            <a:endParaRPr lang="en-US" altLang="ko-KR" sz="8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853947" y="3295827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RPG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액션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err="1" smtClean="0"/>
              <a:t>모바일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19694" y="331378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축구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야구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배구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농구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4874257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멜로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SBS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MBC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KBS</a:t>
            </a:r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TVN</a:t>
            </a:r>
          </a:p>
          <a:p>
            <a:pPr algn="ctr"/>
            <a:endParaRPr lang="en-US" altLang="ko-KR" sz="800" dirty="0"/>
          </a:p>
          <a:p>
            <a:pPr algn="ctr"/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403483" y="3289961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햄버거</a:t>
            </a:r>
            <a:endParaRPr lang="en-US" altLang="ko-KR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5958825" y="3283933"/>
            <a:ext cx="503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중식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일식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치킨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피자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햄버거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390374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강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바다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호수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847371" y="3283933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고전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306775" y="3295826"/>
            <a:ext cx="503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20</a:t>
            </a:r>
            <a:r>
              <a:rPr lang="ko-KR" altLang="en-US" sz="800" dirty="0" smtClean="0"/>
              <a:t>세기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758401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주간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월간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178227" y="3322405"/>
            <a:ext cx="503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국내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해외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남성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여성</a:t>
            </a:r>
            <a:endParaRPr lang="en-US" altLang="ko-KR" sz="800" dirty="0" smtClean="0"/>
          </a:p>
          <a:p>
            <a:pPr algn="ctr"/>
            <a:endParaRPr lang="en-US" altLang="ko-KR" sz="800" dirty="0"/>
          </a:p>
          <a:p>
            <a:pPr algn="ctr"/>
            <a:r>
              <a:rPr lang="en-US" altLang="ko-KR" sz="800" dirty="0" smtClean="0"/>
              <a:t>21</a:t>
            </a:r>
            <a:r>
              <a:rPr lang="ko-KR" altLang="en-US" sz="800" dirty="0" smtClean="0"/>
              <a:t>세기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8543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3931394" y="2568309"/>
            <a:ext cx="4722932" cy="40818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8276" y="1681068"/>
            <a:ext cx="8617527" cy="7579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3" y="0"/>
            <a:ext cx="644116" cy="909756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3576598" y="143587"/>
            <a:ext cx="5637567" cy="420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영화 코미디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4326" y="235710"/>
            <a:ext cx="441394" cy="23588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모랭</a:t>
            </a:r>
            <a:endParaRPr lang="ko-KR" altLang="en-US" sz="1000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8535880" y="143587"/>
            <a:ext cx="0" cy="42013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33747" y="11532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526190" y="11532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456742" y="655840"/>
            <a:ext cx="5867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영화   게임   스포츠   드라마   먹거리   음식점   명소   명화    인물   주식   연예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8601866" y="6943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더보기</a:t>
            </a:r>
            <a:endParaRPr lang="ko-KR" altLang="en-US" sz="800" dirty="0"/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9032107" y="773086"/>
            <a:ext cx="162823" cy="57896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79054" y="1050613"/>
            <a:ext cx="520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4"/>
                </a:solidFill>
              </a:rPr>
              <a:t>“</a:t>
            </a:r>
            <a:r>
              <a:rPr lang="ko-KR" altLang="en-US" dirty="0" smtClean="0">
                <a:solidFill>
                  <a:schemeClr val="accent4"/>
                </a:solidFill>
              </a:rPr>
              <a:t>영화 코미디</a:t>
            </a:r>
            <a:r>
              <a:rPr lang="en-US" altLang="ko-KR" dirty="0" smtClean="0">
                <a:solidFill>
                  <a:schemeClr val="accent4"/>
                </a:solidFill>
              </a:rPr>
              <a:t>”</a:t>
            </a:r>
            <a:r>
              <a:rPr lang="ko-KR" altLang="en-US" dirty="0" smtClean="0"/>
              <a:t>에 대한 총 </a:t>
            </a:r>
            <a:r>
              <a:rPr lang="en-US" altLang="ko-KR" dirty="0" smtClean="0">
                <a:solidFill>
                  <a:schemeClr val="accent4"/>
                </a:solidFill>
              </a:rPr>
              <a:t>140</a:t>
            </a:r>
            <a:r>
              <a:rPr lang="ko-KR" altLang="en-US" dirty="0" smtClean="0"/>
              <a:t>건 검색결과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5534" y="1810377"/>
            <a:ext cx="1384030" cy="43356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영화 코미디 랭킹</a:t>
            </a:r>
            <a:r>
              <a:rPr lang="en-US" altLang="ko-KR" sz="1000" dirty="0" smtClean="0">
                <a:solidFill>
                  <a:schemeClr val="tx1"/>
                </a:solidFill>
              </a:rPr>
              <a:t>(140)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55692" y="1810377"/>
            <a:ext cx="1384030" cy="433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accent4"/>
                </a:solidFill>
              </a:rPr>
              <a:t>전체</a:t>
            </a:r>
            <a:r>
              <a:rPr lang="en-US" altLang="ko-KR" sz="1000" dirty="0" smtClean="0">
                <a:solidFill>
                  <a:schemeClr val="accent4"/>
                </a:solidFill>
              </a:rPr>
              <a:t>(140)</a:t>
            </a:r>
            <a:endParaRPr lang="ko-KR" altLang="en-US" sz="1000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A6BBA3-8045-4B3E-8921-946DDF483D2B}"/>
              </a:ext>
            </a:extLst>
          </p:cNvPr>
          <p:cNvSpPr txBox="1"/>
          <p:nvPr/>
        </p:nvSpPr>
        <p:spPr>
          <a:xfrm>
            <a:off x="6265222" y="2900078"/>
            <a:ext cx="645910" cy="301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altLang="ko-KR" sz="1100" dirty="0"/>
              <a:t>12,932</a:t>
            </a:r>
            <a:br>
              <a:rPr lang="en-US" altLang="ko-KR" sz="1100" dirty="0"/>
            </a:br>
            <a:r>
              <a:rPr lang="en-US" altLang="ko-KR" sz="1100" dirty="0"/>
              <a:t>10,444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9,004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4,050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3,000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2,142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1,230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430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20</a:t>
            </a:r>
          </a:p>
          <a:p>
            <a:pPr algn="r">
              <a:lnSpc>
                <a:spcPts val="2300"/>
              </a:lnSpc>
            </a:pPr>
            <a:r>
              <a:rPr lang="en-US" altLang="ko-KR" sz="1100" dirty="0"/>
              <a:t>10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74F7C2-C6D2-42CC-9408-F0EF1E6803A7}"/>
              </a:ext>
            </a:extLst>
          </p:cNvPr>
          <p:cNvGrpSpPr/>
          <p:nvPr/>
        </p:nvGrpSpPr>
        <p:grpSpPr>
          <a:xfrm>
            <a:off x="7829658" y="2895350"/>
            <a:ext cx="338724" cy="2978712"/>
            <a:chOff x="6760436" y="3674864"/>
            <a:chExt cx="338724" cy="2978712"/>
          </a:xfrm>
        </p:grpSpPr>
        <p:pic>
          <p:nvPicPr>
            <p:cNvPr id="35" name="그래픽 18" descr="엄지척 기호 윤곽선">
              <a:extLst>
                <a:ext uri="{FF2B5EF4-FFF2-40B4-BE49-F238E27FC236}">
                  <a16:creationId xmlns:a16="http://schemas.microsoft.com/office/drawing/2014/main" id="{6A46BF68-7B98-4285-BCFB-67C015CB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3948108"/>
              <a:ext cx="327239" cy="327239"/>
            </a:xfrm>
            <a:prstGeom prst="rect">
              <a:avLst/>
            </a:prstGeom>
          </p:spPr>
        </p:pic>
        <p:pic>
          <p:nvPicPr>
            <p:cNvPr id="36" name="그래픽 20" descr="엄지척 기호 단색으로 채워진">
              <a:extLst>
                <a:ext uri="{FF2B5EF4-FFF2-40B4-BE49-F238E27FC236}">
                  <a16:creationId xmlns:a16="http://schemas.microsoft.com/office/drawing/2014/main" id="{B275BD7C-F83C-40D4-8F26-975BF4E77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71919" y="3674864"/>
              <a:ext cx="327239" cy="327239"/>
            </a:xfrm>
            <a:prstGeom prst="rect">
              <a:avLst/>
            </a:prstGeom>
          </p:spPr>
        </p:pic>
        <p:pic>
          <p:nvPicPr>
            <p:cNvPr id="37" name="그래픽 22" descr="엄지척 기호 단색으로 채워진">
              <a:extLst>
                <a:ext uri="{FF2B5EF4-FFF2-40B4-BE49-F238E27FC236}">
                  <a16:creationId xmlns:a16="http://schemas.microsoft.com/office/drawing/2014/main" id="{B9B92D11-F5D7-44EF-AFD9-2743DF1F7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0436" y="4250449"/>
              <a:ext cx="327239" cy="327239"/>
            </a:xfrm>
            <a:prstGeom prst="rect">
              <a:avLst/>
            </a:prstGeom>
          </p:spPr>
        </p:pic>
        <p:pic>
          <p:nvPicPr>
            <p:cNvPr id="38" name="그래픽 27" descr="엄지척 기호 윤곽선">
              <a:extLst>
                <a:ext uri="{FF2B5EF4-FFF2-40B4-BE49-F238E27FC236}">
                  <a16:creationId xmlns:a16="http://schemas.microsoft.com/office/drawing/2014/main" id="{3B8F2C91-26B2-4869-B8BF-99B4934C1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1" y="5126348"/>
              <a:ext cx="327239" cy="327239"/>
            </a:xfrm>
            <a:prstGeom prst="rect">
              <a:avLst/>
            </a:prstGeom>
          </p:spPr>
        </p:pic>
        <p:pic>
          <p:nvPicPr>
            <p:cNvPr id="39" name="그래픽 28" descr="엄지척 기호 단색으로 채워진">
              <a:extLst>
                <a:ext uri="{FF2B5EF4-FFF2-40B4-BE49-F238E27FC236}">
                  <a16:creationId xmlns:a16="http://schemas.microsoft.com/office/drawing/2014/main" id="{9C32F0C6-C8B6-4B2E-9BCD-A3DDFC6CE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0" y="4848905"/>
              <a:ext cx="327239" cy="327239"/>
            </a:xfrm>
            <a:prstGeom prst="rect">
              <a:avLst/>
            </a:prstGeom>
          </p:spPr>
        </p:pic>
        <p:pic>
          <p:nvPicPr>
            <p:cNvPr id="40" name="그래픽 29" descr="엄지척 기호 윤곽선">
              <a:extLst>
                <a:ext uri="{FF2B5EF4-FFF2-40B4-BE49-F238E27FC236}">
                  <a16:creationId xmlns:a16="http://schemas.microsoft.com/office/drawing/2014/main" id="{A3EC7B49-40B4-419C-B091-14A3859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1" y="5701379"/>
              <a:ext cx="327239" cy="327239"/>
            </a:xfrm>
            <a:prstGeom prst="rect">
              <a:avLst/>
            </a:prstGeom>
          </p:spPr>
        </p:pic>
        <p:pic>
          <p:nvPicPr>
            <p:cNvPr id="41" name="그래픽 30" descr="엄지척 기호 단색으로 채워진">
              <a:extLst>
                <a:ext uri="{FF2B5EF4-FFF2-40B4-BE49-F238E27FC236}">
                  <a16:creationId xmlns:a16="http://schemas.microsoft.com/office/drawing/2014/main" id="{D7DF81AD-0419-4449-A6CF-320E181C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2312" y="5391340"/>
              <a:ext cx="327239" cy="327239"/>
            </a:xfrm>
            <a:prstGeom prst="rect">
              <a:avLst/>
            </a:prstGeom>
          </p:spPr>
        </p:pic>
        <p:pic>
          <p:nvPicPr>
            <p:cNvPr id="42" name="그래픽 31" descr="엄지척 기호 단색으로 채워진">
              <a:extLst>
                <a:ext uri="{FF2B5EF4-FFF2-40B4-BE49-F238E27FC236}">
                  <a16:creationId xmlns:a16="http://schemas.microsoft.com/office/drawing/2014/main" id="{5EDC5EE2-F3E2-46CD-B25E-7F970119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6761373" y="4568621"/>
              <a:ext cx="327239" cy="327239"/>
            </a:xfrm>
            <a:prstGeom prst="rect">
              <a:avLst/>
            </a:prstGeom>
          </p:spPr>
        </p:pic>
        <p:pic>
          <p:nvPicPr>
            <p:cNvPr id="43" name="그래픽 32" descr="엄지척 기호 윤곽선">
              <a:extLst>
                <a:ext uri="{FF2B5EF4-FFF2-40B4-BE49-F238E27FC236}">
                  <a16:creationId xmlns:a16="http://schemas.microsoft.com/office/drawing/2014/main" id="{D962100A-0227-4026-9EAA-0F1CA70A6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71920" y="6001724"/>
              <a:ext cx="327239" cy="327239"/>
            </a:xfrm>
            <a:prstGeom prst="rect">
              <a:avLst/>
            </a:prstGeom>
          </p:spPr>
        </p:pic>
        <p:pic>
          <p:nvPicPr>
            <p:cNvPr id="44" name="그래픽 33" descr="엄지척 기호 윤곽선">
              <a:extLst>
                <a:ext uri="{FF2B5EF4-FFF2-40B4-BE49-F238E27FC236}">
                  <a16:creationId xmlns:a16="http://schemas.microsoft.com/office/drawing/2014/main" id="{F7A6920E-502D-459E-B0E8-79D93121F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762313" y="6326337"/>
              <a:ext cx="327239" cy="327239"/>
            </a:xfrm>
            <a:prstGeom prst="rect">
              <a:avLst/>
            </a:prstGeom>
          </p:spPr>
        </p:pic>
      </p:grpSp>
      <p:pic>
        <p:nvPicPr>
          <p:cNvPr id="45" name="그래픽 24" descr="왕관 윤곽선">
            <a:extLst>
              <a:ext uri="{FF2B5EF4-FFF2-40B4-BE49-F238E27FC236}">
                <a16:creationId xmlns:a16="http://schemas.microsoft.com/office/drawing/2014/main" id="{02C01974-23B0-42EA-8DB1-A9AE1FCB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9609151">
            <a:off x="4151829" y="3089384"/>
            <a:ext cx="380922" cy="380434"/>
          </a:xfrm>
          <a:prstGeom prst="rect">
            <a:avLst/>
          </a:prstGeom>
        </p:spPr>
      </p:pic>
      <p:pic>
        <p:nvPicPr>
          <p:cNvPr id="46" name="그래픽 42" descr="왕관 단색으로 채워진">
            <a:extLst>
              <a:ext uri="{FF2B5EF4-FFF2-40B4-BE49-F238E27FC236}">
                <a16:creationId xmlns:a16="http://schemas.microsoft.com/office/drawing/2014/main" id="{2CB7779D-171B-4652-9A9E-1BB1C85620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9609151">
            <a:off x="4163446" y="3392524"/>
            <a:ext cx="380922" cy="38092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5621" y="2934911"/>
            <a:ext cx="1095172" cy="331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굽네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페리카나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교촌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푸라닭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BHC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n-US" altLang="ko-KR" sz="1100" dirty="0"/>
              <a:t>BBQ</a:t>
            </a: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/>
              <a:t>호식이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디디치킨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또레오레</a:t>
            </a:r>
            <a:endParaRPr lang="en-US" altLang="ko-KR" sz="1100" dirty="0"/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ko-KR" altLang="en-US" sz="1100" dirty="0" err="1"/>
              <a:t>지코바</a:t>
            </a:r>
            <a:endParaRPr lang="ko-KR" altLang="en-US" sz="1100" dirty="0"/>
          </a:p>
          <a:p>
            <a:endParaRPr lang="ko-KR" altLang="en-US" dirty="0"/>
          </a:p>
        </p:txBody>
      </p:sp>
      <p:pic>
        <p:nvPicPr>
          <p:cNvPr id="50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61271" y="3186903"/>
            <a:ext cx="327239" cy="327239"/>
          </a:xfrm>
          <a:prstGeom prst="rect">
            <a:avLst/>
          </a:prstGeom>
        </p:spPr>
      </p:pic>
      <p:pic>
        <p:nvPicPr>
          <p:cNvPr id="51" name="그래픽 20" descr="엄지척 기호 단색으로 채워진">
            <a:extLst>
              <a:ext uri="{FF2B5EF4-FFF2-40B4-BE49-F238E27FC236}">
                <a16:creationId xmlns:a16="http://schemas.microsoft.com/office/drawing/2014/main" id="{B275BD7C-F83C-40D4-8F26-975BF4E77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57126" y="4331235"/>
            <a:ext cx="327239" cy="327239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>
          <a:xfrm>
            <a:off x="4082068" y="2895168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711870" y="26015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명칭</a:t>
            </a:r>
            <a:endParaRPr lang="ko-KR" altLang="en-US" sz="1100" dirty="0"/>
          </a:p>
        </p:txBody>
      </p:sp>
      <p:pic>
        <p:nvPicPr>
          <p:cNvPr id="57" name="그래픽 29" descr="왕관 단색으로 채워진">
            <a:extLst>
              <a:ext uri="{FF2B5EF4-FFF2-40B4-BE49-F238E27FC236}">
                <a16:creationId xmlns:a16="http://schemas.microsoft.com/office/drawing/2014/main" id="{218737B8-1D65-46B2-923A-BA6A5F93F56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 rot="19609151">
            <a:off x="4135836" y="2776224"/>
            <a:ext cx="380922" cy="380922"/>
          </a:xfrm>
          <a:prstGeom prst="rect">
            <a:avLst/>
          </a:prstGeom>
        </p:spPr>
      </p:pic>
      <p:pic>
        <p:nvPicPr>
          <p:cNvPr id="58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0669" y="4883711"/>
            <a:ext cx="327239" cy="327239"/>
          </a:xfrm>
          <a:prstGeom prst="rect">
            <a:avLst/>
          </a:prstGeom>
        </p:spPr>
      </p:pic>
      <p:pic>
        <p:nvPicPr>
          <p:cNvPr id="59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1616" y="5165035"/>
            <a:ext cx="327239" cy="327239"/>
          </a:xfrm>
          <a:prstGeom prst="rect">
            <a:avLst/>
          </a:prstGeom>
        </p:spPr>
      </p:pic>
      <p:pic>
        <p:nvPicPr>
          <p:cNvPr id="60" name="그래픽 30" descr="엄지척 기호 단색으로 채워진">
            <a:extLst>
              <a:ext uri="{FF2B5EF4-FFF2-40B4-BE49-F238E27FC236}">
                <a16:creationId xmlns:a16="http://schemas.microsoft.com/office/drawing/2014/main" id="{D7DF81AD-0419-4449-A6CF-320E181CC8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874600" y="5505029"/>
            <a:ext cx="327239" cy="327239"/>
          </a:xfrm>
          <a:prstGeom prst="rect">
            <a:avLst/>
          </a:prstGeom>
        </p:spPr>
      </p:pic>
      <p:cxnSp>
        <p:nvCxnSpPr>
          <p:cNvPr id="64" name="직선 연결선 63"/>
          <p:cNvCxnSpPr/>
          <p:nvPr/>
        </p:nvCxnSpPr>
        <p:spPr>
          <a:xfrm>
            <a:off x="5797404" y="2966685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7342274" y="2948471"/>
            <a:ext cx="0" cy="30184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4060486" y="6067859"/>
            <a:ext cx="44538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8635" y="25971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투표수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7687505" y="261209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좋아요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6010995" y="62003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더보기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440F5-0EB8-4A90-83EE-1E782F16D94E}"/>
              </a:ext>
            </a:extLst>
          </p:cNvPr>
          <p:cNvSpPr txBox="1"/>
          <p:nvPr/>
        </p:nvSpPr>
        <p:spPr>
          <a:xfrm>
            <a:off x="44226" y="6364218"/>
            <a:ext cx="248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3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9401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437805" y="150614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서비스약관</a:t>
            </a:r>
            <a:r>
              <a:rPr lang="ko-KR" altLang="en-US" sz="1200" dirty="0" smtClean="0"/>
              <a:t> 안내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16291" y="2116935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모랭</a:t>
            </a:r>
            <a:r>
              <a:rPr lang="ko-KR" altLang="en-US" sz="1200" dirty="0" smtClean="0"/>
              <a:t> 이용약관 동의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8085" y="2587409"/>
            <a:ext cx="2550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수집 및 이용 동의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14465" y="3057884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필수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개인정보 제공 동의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333873" y="2116935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33873" y="2587408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33873" y="3057881"/>
            <a:ext cx="28059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67789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동의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569" y="5287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취소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597316" y="2157461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597315" y="2633062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597315" y="3103535"/>
            <a:ext cx="191193" cy="185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5" y="5293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0975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5293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514749" y="1464052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기본정보 입력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422963" y="2091811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이메일 주소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2961" y="2566232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입력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2961" y="3040653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비밀번호 확인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87376" y="5162550"/>
            <a:ext cx="1627379" cy="619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345046" y="5162550"/>
            <a:ext cx="1627379" cy="6191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47067" y="5287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가입하기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569" y="527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08803" y="6057530"/>
            <a:ext cx="1314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이미 </a:t>
            </a:r>
            <a:r>
              <a:rPr lang="ko-KR" altLang="en-US" sz="1000" dirty="0" err="1" smtClean="0"/>
              <a:t>회원이신가요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344368" y="60575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로그인하러가기</a:t>
            </a:r>
            <a:endParaRPr lang="ko-KR" altLang="en-US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2960" y="3496507"/>
            <a:ext cx="3130361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459916" y="6303751"/>
            <a:ext cx="847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38586" y="0"/>
            <a:ext cx="4314825" cy="67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333873" y="1866900"/>
            <a:ext cx="35242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80" y="0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6195" y="1257187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46952" y="125718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59321" y="1257187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40078" y="1262007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66195" y="150888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이메일 전송 안내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3873" y="2129167"/>
            <a:ext cx="2504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hlinkClick r:id="rId3"/>
              </a:rPr>
              <a:t>pcj0369@naver.com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</a:t>
            </a:r>
            <a:endParaRPr lang="en-US" altLang="ko-KR" sz="1400" dirty="0" smtClean="0"/>
          </a:p>
          <a:p>
            <a:r>
              <a:rPr lang="ko-KR" altLang="en-US" sz="1400" dirty="0" smtClean="0"/>
              <a:t>인증 메일이 발송되었습니다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3846" y="5051723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메일을 받지 못하셨나요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4233860" y="3625789"/>
            <a:ext cx="3724275" cy="6048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메일 확인하러 가기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1990" y="505172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다시 보내기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345046" y="5297943"/>
            <a:ext cx="72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3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95736" y="790575"/>
            <a:ext cx="4314825" cy="4762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30" y="790575"/>
            <a:ext cx="727836" cy="126200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23345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904102" y="2047762"/>
            <a:ext cx="85725" cy="8101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316471" y="2047762"/>
            <a:ext cx="85725" cy="8101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7228" y="2052582"/>
            <a:ext cx="85725" cy="81017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62251" y="2250642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정보를 찾으세요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18512" y="283267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영화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437920" y="2832675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18512" y="33558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드라마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22444" y="3879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스포츠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1835" y="4393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게임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437920" y="3347443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7920" y="3890278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37920" y="4382720"/>
            <a:ext cx="280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0" y="636484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7920" y="49171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6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1418</Words>
  <Application>Microsoft Office PowerPoint</Application>
  <PresentationFormat>와이드스크린</PresentationFormat>
  <Paragraphs>639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HY엽서L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박창주</dc:creator>
  <cp:lastModifiedBy>박창주</cp:lastModifiedBy>
  <cp:revision>6</cp:revision>
  <dcterms:created xsi:type="dcterms:W3CDTF">2021-06-03T14:54:44Z</dcterms:created>
  <dcterms:modified xsi:type="dcterms:W3CDTF">2021-06-15T07:48:11Z</dcterms:modified>
</cp:coreProperties>
</file>