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FD21-D5AE-44F6-89C7-C6D81E562A8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0364" y="482138"/>
            <a:ext cx="9285316" cy="595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9375" y="2136371"/>
            <a:ext cx="333340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0"/>
          </p:cNvCxnSpPr>
          <p:nvPr/>
        </p:nvCxnSpPr>
        <p:spPr>
          <a:xfrm>
            <a:off x="3936077" y="2136371"/>
            <a:ext cx="4156" cy="98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7193" y="24771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4983" y="2477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비밀번호찾기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60" y="820352"/>
            <a:ext cx="1832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비밀번호 찾기 페이지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찾기 창</a:t>
            </a:r>
            <a:endParaRPr lang="en-US" altLang="ko-KR" sz="1000" dirty="0" smtClean="0"/>
          </a:p>
          <a:p>
            <a:r>
              <a:rPr lang="en-US" altLang="ko-KR" sz="1000" dirty="0" smtClean="0"/>
              <a:t>   1)  </a:t>
            </a:r>
            <a:r>
              <a:rPr lang="ko-KR" altLang="en-US" sz="1000" dirty="0" smtClean="0"/>
              <a:t>이름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 </a:t>
            </a:r>
            <a:r>
              <a:rPr lang="ko-KR" altLang="en-US" sz="1000" dirty="0" smtClean="0"/>
              <a:t>핸드폰번호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 </a:t>
            </a:r>
            <a:r>
              <a:rPr lang="ko-KR" altLang="en-US" sz="1000" dirty="0" smtClean="0"/>
              <a:t>생년월일 입력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이후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</a:t>
            </a:r>
            <a:r>
              <a:rPr lang="ko-KR" altLang="en-US" sz="1000" dirty="0" smtClean="0"/>
              <a:t>핸드폰 본인인증 절차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이메일 전송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비밀번호 찾기 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이름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</a:t>
            </a:r>
            <a:r>
              <a:rPr lang="ko-KR" altLang="en-US" sz="1000" dirty="0" smtClean="0"/>
              <a:t>아이디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</a:t>
            </a:r>
            <a:r>
              <a:rPr lang="ko-KR" altLang="en-US" sz="1000" dirty="0" smtClean="0"/>
              <a:t>핸드폰번호</a:t>
            </a:r>
            <a:endParaRPr lang="en-US" altLang="ko-KR" sz="1000" dirty="0" smtClean="0"/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생년월일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5) </a:t>
            </a:r>
            <a:r>
              <a:rPr lang="ko-KR" altLang="en-US" sz="1000" dirty="0" smtClean="0"/>
              <a:t>힌트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이후</a:t>
            </a:r>
            <a:endParaRPr lang="en-US" altLang="ko-KR" sz="1000" dirty="0" smtClean="0"/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핸드폰 본인인증 절차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5) </a:t>
            </a:r>
            <a:r>
              <a:rPr lang="ko-KR" altLang="en-US" sz="1000" dirty="0" smtClean="0"/>
              <a:t>이메일 전송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비밀번호 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비밀번호창이동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</a:t>
            </a:r>
            <a:r>
              <a:rPr lang="ko-KR" altLang="en-US" sz="1000" dirty="0" smtClean="0"/>
              <a:t>버튼 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결과값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비밀번호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새로운 비밀번호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비밀변호</a:t>
            </a:r>
            <a:r>
              <a:rPr lang="en-US" altLang="ko-KR" sz="1000" dirty="0" smtClean="0"/>
              <a:t>2)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메시지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완료되었습니다</a:t>
            </a:r>
            <a:r>
              <a:rPr lang="en-US" altLang="ko-KR" sz="1000" dirty="0" smtClean="0"/>
              <a:t>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77193" y="3391593"/>
            <a:ext cx="8096596" cy="2686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1185" y="124691"/>
            <a:ext cx="8071659" cy="664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6210" y="315883"/>
            <a:ext cx="3161608" cy="85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66210" y="1615439"/>
            <a:ext cx="3161608" cy="484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0444" y="6567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배경색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1307" y="615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로고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6320" y="1945178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5717" y="2418419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5717" y="2899170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5717" y="3404279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65717" y="4037213"/>
            <a:ext cx="2793076" cy="14331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5717" y="5781793"/>
            <a:ext cx="2793076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" y="656705"/>
            <a:ext cx="206338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회원가입 페이지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입력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입력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확인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핸드폰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힌트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생년월일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성별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약관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1) </a:t>
            </a:r>
            <a:r>
              <a:rPr lang="ko-KR" altLang="en-US" sz="1000" dirty="0" smtClean="0"/>
              <a:t>사이트 이용약관 동의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2) </a:t>
            </a:r>
            <a:r>
              <a:rPr lang="ko-KR" altLang="en-US" sz="1000" dirty="0" smtClean="0"/>
              <a:t>개인정보 수집 및 </a:t>
            </a:r>
            <a:r>
              <a:rPr lang="ko-KR" altLang="en-US" sz="1000" dirty="0" err="1" smtClean="0"/>
              <a:t>이용동의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10.  </a:t>
            </a:r>
            <a:r>
              <a:rPr lang="ko-KR" altLang="en-US" sz="1000" dirty="0" smtClean="0"/>
              <a:t>가입하기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969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6036" y="224444"/>
            <a:ext cx="4339244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16036" y="1690254"/>
            <a:ext cx="4339244" cy="485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4552" y="2161309"/>
            <a:ext cx="325858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4552" y="2837410"/>
            <a:ext cx="325858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552" y="3782291"/>
            <a:ext cx="3258589" cy="638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9407" y="5189914"/>
            <a:ext cx="2352502" cy="1995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09407" y="5467004"/>
            <a:ext cx="2352502" cy="1995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9951" y="6992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로고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451" y="1068583"/>
            <a:ext cx="2751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페이지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입력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입력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아이디찾기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4814" y="4116185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간편로그인</a:t>
            </a:r>
            <a:endParaRPr lang="en-US" altLang="ko-KR" dirty="0" smtClean="0"/>
          </a:p>
          <a:p>
            <a:r>
              <a:rPr lang="ko-KR" altLang="en-US" dirty="0" smtClean="0"/>
              <a:t>페이스북 카카오 등등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20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8756" y="473824"/>
            <a:ext cx="8104909" cy="601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502" y="1413164"/>
            <a:ext cx="2277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 페이지 </a:t>
            </a:r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회원정보 수정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웹페이지</a:t>
            </a:r>
            <a:r>
              <a:rPr lang="en-US" altLang="ko-KR" sz="1000" dirty="0" smtClean="0"/>
              <a:t>1)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확인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웹페이지</a:t>
            </a:r>
            <a:r>
              <a:rPr lang="en-US" altLang="ko-KR" sz="1000" dirty="0" smtClean="0"/>
              <a:t>2)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내 추천 확인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웹페이지</a:t>
            </a:r>
            <a:r>
              <a:rPr lang="en-US" altLang="ko-KR" sz="1000" dirty="0" smtClean="0"/>
              <a:t>2)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추천 글 작성자의 다른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확인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518756" y="473825"/>
            <a:ext cx="8104909" cy="93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박창주 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38748" y="2165465"/>
            <a:ext cx="5303520" cy="3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0606" y="1920241"/>
            <a:ext cx="1263535" cy="411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1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229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8</cp:revision>
  <dcterms:created xsi:type="dcterms:W3CDTF">2021-05-24T07:34:10Z</dcterms:created>
  <dcterms:modified xsi:type="dcterms:W3CDTF">2021-05-24T08:23:48Z</dcterms:modified>
</cp:coreProperties>
</file>