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70E9-015C-409C-B5B6-3F1F0735DC7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6EC-A90B-493C-B7CA-8371FD34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4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70E9-015C-409C-B5B6-3F1F0735DC7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6EC-A90B-493C-B7CA-8371FD34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09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70E9-015C-409C-B5B6-3F1F0735DC7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6EC-A90B-493C-B7CA-8371FD34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55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70E9-015C-409C-B5B6-3F1F0735DC7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6EC-A90B-493C-B7CA-8371FD34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6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70E9-015C-409C-B5B6-3F1F0735DC7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6EC-A90B-493C-B7CA-8371FD34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3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70E9-015C-409C-B5B6-3F1F0735DC7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6EC-A90B-493C-B7CA-8371FD34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70E9-015C-409C-B5B6-3F1F0735DC7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6EC-A90B-493C-B7CA-8371FD34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36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70E9-015C-409C-B5B6-3F1F0735DC7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6EC-A90B-493C-B7CA-8371FD34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5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70E9-015C-409C-B5B6-3F1F0735DC7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6EC-A90B-493C-B7CA-8371FD34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9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70E9-015C-409C-B5B6-3F1F0735DC7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6EC-A90B-493C-B7CA-8371FD34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3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70E9-015C-409C-B5B6-3F1F0735DC7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F6EC-A90B-493C-B7CA-8371FD34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3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970E9-015C-409C-B5B6-3F1F0735DC7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1F6EC-A90B-493C-B7CA-8371FD34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5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715" y="131422"/>
            <a:ext cx="7533333" cy="65619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857" y="469256"/>
            <a:ext cx="2752381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6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77" y="1197454"/>
            <a:ext cx="10200000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1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49" y="1785895"/>
            <a:ext cx="11523809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1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35" y="947052"/>
            <a:ext cx="5914286" cy="288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6764" y="4788130"/>
            <a:ext cx="6894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INDEX </a:t>
            </a:r>
            <a:r>
              <a:rPr lang="ko-KR" altLang="en-US" dirty="0"/>
              <a:t>화면에서 고객센터 클릭 시 고객센터 페이지로 이동</a:t>
            </a:r>
            <a:r>
              <a:rPr lang="en-US" altLang="ko-KR" dirty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2. 1</a:t>
            </a:r>
            <a:r>
              <a:rPr lang="ko-KR" altLang="en-US" dirty="0"/>
              <a:t>대</a:t>
            </a:r>
            <a:r>
              <a:rPr lang="en-US" altLang="ko-KR" dirty="0"/>
              <a:t>1</a:t>
            </a:r>
            <a:r>
              <a:rPr lang="ko-KR" altLang="en-US" dirty="0"/>
              <a:t>문의 </a:t>
            </a:r>
            <a:r>
              <a:rPr lang="en-US" altLang="ko-KR" dirty="0"/>
              <a:t>/ </a:t>
            </a:r>
            <a:r>
              <a:rPr lang="ko-KR" altLang="en-US" dirty="0"/>
              <a:t>공지사항 </a:t>
            </a:r>
            <a:r>
              <a:rPr lang="en-US" altLang="ko-KR" dirty="0"/>
              <a:t>/ </a:t>
            </a:r>
            <a:r>
              <a:rPr lang="ko-KR" altLang="en-US" dirty="0"/>
              <a:t>신고센터 </a:t>
            </a:r>
            <a:r>
              <a:rPr lang="ko-KR" altLang="en-US" dirty="0" err="1"/>
              <a:t>클릭시</a:t>
            </a:r>
            <a:r>
              <a:rPr lang="ko-KR" altLang="en-US" dirty="0"/>
              <a:t> 각각의 페이지로 이동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49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248" y="911321"/>
            <a:ext cx="7504762" cy="2009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7112" y="4249958"/>
            <a:ext cx="797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 </a:t>
            </a:r>
            <a:r>
              <a:rPr lang="ko-KR" altLang="en-US" dirty="0"/>
              <a:t>페이지에서 카테고리를 </a:t>
            </a:r>
            <a:r>
              <a:rPr lang="ko-KR" altLang="en-US" dirty="0" err="1"/>
              <a:t>대분류에서</a:t>
            </a:r>
            <a:r>
              <a:rPr lang="ko-KR" altLang="en-US" dirty="0"/>
              <a:t> 소분류로 </a:t>
            </a:r>
            <a:r>
              <a:rPr lang="ko-KR" altLang="en-US" dirty="0" err="1" smtClean="0"/>
              <a:t>선택시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</a:t>
            </a:r>
            <a:r>
              <a:rPr lang="ko-KR" altLang="en-US" dirty="0"/>
              <a:t>랭킹 슬라이드가 생성되며</a:t>
            </a:r>
            <a:r>
              <a:rPr lang="en-US" altLang="ko-KR" dirty="0"/>
              <a:t>, </a:t>
            </a:r>
            <a:r>
              <a:rPr lang="ko-KR" altLang="en-US" dirty="0"/>
              <a:t>원하는 순위를 선택 시 상세페이지로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210880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60" y="429159"/>
            <a:ext cx="9609524" cy="2990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6670" y="3690850"/>
            <a:ext cx="83888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 err="1" smtClean="0"/>
              <a:t>검색창에</a:t>
            </a:r>
            <a:r>
              <a:rPr lang="ko-KR" altLang="ko-KR" dirty="0" smtClean="0"/>
              <a:t> </a:t>
            </a:r>
            <a:r>
              <a:rPr lang="ko-KR" altLang="ko-KR" dirty="0"/>
              <a:t>랭킹 </a:t>
            </a:r>
            <a:r>
              <a:rPr lang="ko-KR" altLang="ko-KR" dirty="0" smtClean="0"/>
              <a:t>검색</a:t>
            </a:r>
            <a:endParaRPr lang="en-US" altLang="ko-KR" dirty="0" smtClean="0"/>
          </a:p>
          <a:p>
            <a:endParaRPr lang="ko-KR" altLang="ko-KR" dirty="0"/>
          </a:p>
          <a:p>
            <a:r>
              <a:rPr lang="en-US" altLang="ko-KR" dirty="0"/>
              <a:t>*</a:t>
            </a:r>
            <a:r>
              <a:rPr lang="ko-KR" altLang="ko-KR" dirty="0" smtClean="0"/>
              <a:t>검색어가 </a:t>
            </a:r>
            <a:r>
              <a:rPr lang="ko-KR" altLang="ko-KR" dirty="0"/>
              <a:t>없을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r>
              <a:rPr lang="ko-KR" altLang="ko-KR" dirty="0" smtClean="0"/>
              <a:t>사용자는 </a:t>
            </a:r>
            <a:r>
              <a:rPr lang="ko-KR" altLang="ko-KR" dirty="0" err="1"/>
              <a:t>검색어에</a:t>
            </a:r>
            <a:r>
              <a:rPr lang="ko-KR" altLang="ko-KR" dirty="0"/>
              <a:t> 대한 정보를 관리자에게 등록을 요청할 수 있는 고객센터로 </a:t>
            </a:r>
          </a:p>
          <a:p>
            <a:r>
              <a:rPr lang="ko-KR" altLang="ko-KR" dirty="0"/>
              <a:t>이동할 수 </a:t>
            </a:r>
            <a:r>
              <a:rPr lang="ko-KR" altLang="ko-KR" dirty="0" smtClean="0"/>
              <a:t>있음</a:t>
            </a:r>
            <a:endParaRPr lang="en-US" altLang="ko-KR" dirty="0" smtClean="0"/>
          </a:p>
          <a:p>
            <a:endParaRPr lang="ko-KR" altLang="ko-KR" dirty="0"/>
          </a:p>
          <a:p>
            <a:r>
              <a:rPr lang="en-US" altLang="ko-KR" dirty="0" smtClean="0"/>
              <a:t>*</a:t>
            </a:r>
            <a:r>
              <a:rPr lang="ko-KR" altLang="ko-KR" dirty="0" smtClean="0"/>
              <a:t>검색어가 </a:t>
            </a:r>
            <a:r>
              <a:rPr lang="ko-KR" altLang="ko-KR" dirty="0"/>
              <a:t>있을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:</a:t>
            </a:r>
          </a:p>
          <a:p>
            <a:r>
              <a:rPr lang="ko-KR" altLang="ko-KR" dirty="0" err="1" smtClean="0"/>
              <a:t>검색어를</a:t>
            </a:r>
            <a:r>
              <a:rPr lang="ko-KR" altLang="ko-KR" dirty="0" smtClean="0"/>
              <a:t> </a:t>
            </a:r>
            <a:r>
              <a:rPr lang="ko-KR" altLang="ko-KR" dirty="0"/>
              <a:t>포함한 카테고리를 선택하고</a:t>
            </a:r>
            <a:r>
              <a:rPr lang="en-US" altLang="ko-KR" dirty="0"/>
              <a:t>, </a:t>
            </a:r>
            <a:r>
              <a:rPr lang="ko-KR" altLang="ko-KR" dirty="0"/>
              <a:t>그에 대한 랭킹 순위 결과만 확인할 수 </a:t>
            </a:r>
          </a:p>
          <a:p>
            <a:r>
              <a:rPr lang="ko-KR" altLang="ko-KR" dirty="0"/>
              <a:t>있으며 랭킹의 이름을 클릭했을 때 상세 페이지로 이동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21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674" y="453849"/>
            <a:ext cx="5942857" cy="3190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9708" y="4272741"/>
            <a:ext cx="11036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dirty="0" smtClean="0"/>
              <a:t>상세정보 확인</a:t>
            </a:r>
            <a:r>
              <a:rPr lang="en-US" altLang="ko-KR" dirty="0" smtClean="0"/>
              <a:t>: </a:t>
            </a:r>
            <a:r>
              <a:rPr lang="ko-KR" altLang="ko-KR" dirty="0" smtClean="0"/>
              <a:t>검색한 </a:t>
            </a:r>
            <a:r>
              <a:rPr lang="ko-KR" altLang="ko-KR" dirty="0"/>
              <a:t>정보의 상세정보 확인 및 추천 기능을 이용할 수 </a:t>
            </a:r>
            <a:r>
              <a:rPr lang="ko-KR" altLang="ko-KR" dirty="0" smtClean="0"/>
              <a:t>있음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ko-KR" dirty="0"/>
          </a:p>
          <a:p>
            <a:r>
              <a:rPr lang="en-US" altLang="ko-KR" dirty="0"/>
              <a:t>2. </a:t>
            </a:r>
            <a:r>
              <a:rPr lang="ko-KR" altLang="ko-KR" dirty="0" err="1" smtClean="0"/>
              <a:t>댓글추가</a:t>
            </a:r>
            <a:r>
              <a:rPr lang="en-US" altLang="ko-KR" dirty="0" smtClean="0"/>
              <a:t>: </a:t>
            </a:r>
            <a:r>
              <a:rPr lang="ko-KR" altLang="ko-KR" dirty="0" err="1" smtClean="0"/>
              <a:t>댓글기능을</a:t>
            </a:r>
            <a:r>
              <a:rPr lang="ko-KR" altLang="ko-KR" dirty="0" smtClean="0"/>
              <a:t> </a:t>
            </a:r>
            <a:r>
              <a:rPr lang="ko-KR" altLang="ko-KR" dirty="0"/>
              <a:t>통해 다른 사용자들과 소통하고 다른 사용자들의 글 또한 추천할 수 </a:t>
            </a:r>
            <a:r>
              <a:rPr lang="ko-KR" altLang="ko-KR" dirty="0" smtClean="0"/>
              <a:t>있음</a:t>
            </a:r>
            <a:endParaRPr lang="en-US" altLang="ko-KR" dirty="0" smtClean="0"/>
          </a:p>
          <a:p>
            <a:endParaRPr lang="ko-KR" altLang="ko-KR" dirty="0"/>
          </a:p>
          <a:p>
            <a:r>
              <a:rPr lang="en-US" altLang="ko-KR" dirty="0"/>
              <a:t>3. </a:t>
            </a:r>
            <a:r>
              <a:rPr lang="ko-KR" altLang="ko-KR" dirty="0"/>
              <a:t>연관 순위 </a:t>
            </a:r>
            <a:r>
              <a:rPr lang="ko-KR" altLang="ko-KR" dirty="0" smtClean="0"/>
              <a:t>확인</a:t>
            </a:r>
            <a:r>
              <a:rPr lang="en-US" altLang="ko-KR" dirty="0" smtClean="0"/>
              <a:t>: </a:t>
            </a:r>
            <a:r>
              <a:rPr lang="ko-KR" altLang="ko-KR" dirty="0" smtClean="0"/>
              <a:t>해당 </a:t>
            </a:r>
            <a:r>
              <a:rPr lang="ko-KR" altLang="ko-KR" dirty="0"/>
              <a:t>랭킹과 연관된 다른 정보들을 확인할 수 있는 랭킹 상세 페이지로 이동할 수 있음</a:t>
            </a:r>
          </a:p>
          <a:p>
            <a:r>
              <a:rPr lang="ko-KR" altLang="ko-KR" dirty="0"/>
              <a:t>이미 추천한 정보나 댓글 내용을 다시 추천했을 경우에는 추천을 취소할 수 있음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06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136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박창주</dc:creator>
  <cp:lastModifiedBy>박창주</cp:lastModifiedBy>
  <cp:revision>11</cp:revision>
  <dcterms:created xsi:type="dcterms:W3CDTF">2021-05-28T08:21:37Z</dcterms:created>
  <dcterms:modified xsi:type="dcterms:W3CDTF">2021-05-28T10:07:10Z</dcterms:modified>
</cp:coreProperties>
</file>