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8" r:id="rId20"/>
    <p:sldId id="279" r:id="rId21"/>
    <p:sldId id="281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8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1AEC-97B6-4336-AC6D-A933BBF9A058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cj0369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9401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37805" y="150614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서비스약관</a:t>
            </a:r>
            <a:r>
              <a:rPr lang="ko-KR" altLang="en-US" sz="1200" dirty="0" smtClean="0"/>
              <a:t> 안내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6291" y="21169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모랭</a:t>
            </a:r>
            <a:r>
              <a:rPr lang="ko-KR" altLang="en-US" sz="1200" dirty="0" smtClean="0"/>
              <a:t> 이용약관 동의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8085" y="2587409"/>
            <a:ext cx="255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수집 및 이용 동의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4465" y="305788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제공 동의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333873" y="2116935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3873" y="2587408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3873" y="3057881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7789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56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597316" y="2157461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97315" y="2633062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97315" y="3103535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89504" y="1941077"/>
            <a:ext cx="2023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약관동의</a:t>
            </a:r>
            <a:r>
              <a:rPr lang="en-US" altLang="ko-KR" dirty="0" smtClean="0"/>
              <a:t>(bool)</a:t>
            </a:r>
          </a:p>
          <a:p>
            <a:endParaRPr lang="en-US" altLang="ko-KR" dirty="0"/>
          </a:p>
          <a:p>
            <a:r>
              <a:rPr lang="ko-KR" altLang="en-US" dirty="0" smtClean="0"/>
              <a:t>약관동의 했는지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03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(1)(</a:t>
            </a:r>
            <a:r>
              <a:rPr lang="ko-KR" altLang="en-US" dirty="0" err="1" smtClean="0"/>
              <a:t>프로필수정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404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31374" y="1175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수정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53890" y="1651362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15410" y="3757652"/>
            <a:ext cx="66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617" y="2738573"/>
            <a:ext cx="70076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사진찾기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652" y="447751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359" y="4477518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1518" y="2747735"/>
            <a:ext cx="446508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8026" y="37576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2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8983" y="3757651"/>
            <a:ext cx="92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4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8301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71573" y="2113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3936" y="2829749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1263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70735" y="203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444900" y="2829750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회원탈퇴 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846" y="3621964"/>
            <a:ext cx="2492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현재비밀번호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err="1" smtClean="0"/>
              <a:t>새비밀번호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err="1" smtClean="0"/>
              <a:t>새비밀번호</a:t>
            </a:r>
            <a:r>
              <a:rPr lang="en-US" altLang="ko-KR" dirty="0" smtClean="0"/>
              <a:t>(2)(string)</a:t>
            </a:r>
          </a:p>
          <a:p>
            <a:r>
              <a:rPr lang="ko-KR" altLang="en-US" dirty="0" smtClean="0"/>
              <a:t>비밀번호변경</a:t>
            </a:r>
            <a:r>
              <a:rPr lang="en-US" altLang="ko-KR" dirty="0" smtClean="0"/>
              <a:t>(bool)</a:t>
            </a:r>
          </a:p>
          <a:p>
            <a:r>
              <a:rPr lang="ko-KR" altLang="en-US" dirty="0" smtClean="0"/>
              <a:t>이전과 동일한지</a:t>
            </a:r>
            <a:r>
              <a:rPr lang="en-US" altLang="ko-KR" dirty="0" smtClean="0"/>
              <a:t>(bool)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비밀번호변경시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08808" y="3621964"/>
            <a:ext cx="2321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이메일주소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(1)(string)</a:t>
            </a:r>
          </a:p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(2)(string)</a:t>
            </a:r>
          </a:p>
          <a:p>
            <a:r>
              <a:rPr lang="ko-KR" altLang="en-US" dirty="0" smtClean="0"/>
              <a:t>회원탈퇴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매칭</a:t>
            </a:r>
            <a:r>
              <a:rPr lang="en-US" altLang="ko-KR" dirty="0" smtClean="0"/>
              <a:t>)(bool)</a:t>
            </a:r>
            <a:endParaRPr lang="en-US" altLang="ko-KR" dirty="0"/>
          </a:p>
          <a:p>
            <a:r>
              <a:rPr lang="ko-KR" altLang="en-US" dirty="0" err="1" smtClean="0"/>
              <a:t>탈퇴동의</a:t>
            </a:r>
            <a:r>
              <a:rPr lang="en-US" altLang="ko-KR" dirty="0" smtClean="0"/>
              <a:t>(bool)</a:t>
            </a:r>
          </a:p>
          <a:p>
            <a:endParaRPr lang="en-US" altLang="ko-KR" dirty="0"/>
          </a:p>
          <a:p>
            <a:r>
              <a:rPr lang="ko-KR" altLang="en-US" dirty="0" smtClean="0"/>
              <a:t>회원탈퇴</a:t>
            </a:r>
            <a:r>
              <a:rPr lang="en-US" altLang="ko-KR" dirty="0" smtClean="0"/>
              <a:t>()</a:t>
            </a:r>
          </a:p>
          <a:p>
            <a:r>
              <a:rPr lang="ko-KR" altLang="en-US" dirty="0" err="1" smtClean="0"/>
              <a:t>탈퇴동의시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2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비밀번호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5958" y="14555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현재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6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4125" y="1215777"/>
            <a:ext cx="7392263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82188" y="12774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2188" y="1646732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전에 반드시 유의 사항을 확인하고 진행해 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188" y="255589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개인정보 및 서비스 이용 기록 삭제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5353" y="2926478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개인정보 및 개인화 서비스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이용기록이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모두 삭제 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삭제된 데이터는 복구되자 않습니다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필요한 데이터는 미리 백업 해 주시기 바랍니다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4675" y="3578636"/>
            <a:ext cx="238125" cy="2583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44050" y="3576251"/>
            <a:ext cx="417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시 유의사항을 확인하였으며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모두 동의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3423" y="4287709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3824" y="4287709"/>
            <a:ext cx="1383002" cy="5115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비동의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9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46790" y="1463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탈퇴하기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0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66334" y="1396753"/>
            <a:ext cx="5763488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494" y="22769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탈퇴 완료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0639" y="2868545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그 동안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모랭에서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제공하는 서비스를 이용해 주셔서 감사합니다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앞으로 보다 더 나은 서비스 제공할 수 있도록 최선을 다하겠습니다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1779" y="4113153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9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9169" y="4932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문의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공지사항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746" y="2436512"/>
            <a:ext cx="6710363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2202" y="3076235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724024" y="2436512"/>
            <a:ext cx="2726721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3386" y="2516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67322" y="3018561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901997" y="288573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34888" y="3330026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34888" y="3710488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6008" y="3398217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211975" y="3791928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168900" y="4189466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959348" y="409896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3357" y="2571708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홈페이지에 기능 추가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970" y="3223178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무슨무슨</a:t>
            </a:r>
            <a:r>
              <a:rPr lang="ko-KR" altLang="en-US" sz="1200" dirty="0" smtClean="0"/>
              <a:t> 기능 이 추가 되었습니다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813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1878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문의유형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34968" y="1904239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75000"/>
                  </a:schemeClr>
                </a:solidFill>
              </a:rPr>
              <a:t>문의유형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 선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1969842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1969841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5737" y="2354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834964" y="2374585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6202" y="28319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834963" y="2843179"/>
            <a:ext cx="4238625" cy="19032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1771" y="49649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등록유형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6248400" y="5026682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91261" y="5026681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652291" y="4964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공개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420100" y="49649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비공개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7196030" y="5480968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문의하기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2367" y="1641587"/>
            <a:ext cx="21804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문의제목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err="1" smtClean="0"/>
              <a:t>문의내용</a:t>
            </a:r>
            <a:r>
              <a:rPr lang="en-US" altLang="ko-KR" dirty="0" smtClean="0"/>
              <a:t>(string)</a:t>
            </a:r>
            <a:endParaRPr lang="en-US" altLang="ko-KR" dirty="0"/>
          </a:p>
          <a:p>
            <a:r>
              <a:rPr lang="ko-KR" altLang="en-US" dirty="0" err="1" smtClean="0"/>
              <a:t>등록유형</a:t>
            </a:r>
            <a:r>
              <a:rPr lang="en-US" altLang="ko-KR" dirty="0" smtClean="0"/>
              <a:t>(bool)</a:t>
            </a:r>
          </a:p>
          <a:p>
            <a:r>
              <a:rPr lang="ko-KR" altLang="en-US" dirty="0" smtClean="0"/>
              <a:t>문의유형선택</a:t>
            </a:r>
            <a:r>
              <a:rPr lang="en-US" altLang="ko-KR" dirty="0" smtClean="0"/>
              <a:t>(bool)</a:t>
            </a:r>
          </a:p>
          <a:p>
            <a:r>
              <a:rPr lang="ko-KR" altLang="en-US" dirty="0" err="1" smtClean="0"/>
              <a:t>제목입력</a:t>
            </a:r>
            <a:r>
              <a:rPr lang="en-US" altLang="ko-KR" dirty="0" smtClean="0"/>
              <a:t>(bool)</a:t>
            </a:r>
          </a:p>
          <a:p>
            <a:r>
              <a:rPr lang="ko-KR" altLang="en-US" dirty="0" smtClean="0"/>
              <a:t>문의내용입력</a:t>
            </a:r>
            <a:r>
              <a:rPr lang="en-US" altLang="ko-KR" dirty="0" smtClean="0"/>
              <a:t>(bool)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문의하기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02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31092" y="3321332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접수가 완료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시일내에</a:t>
            </a:r>
            <a:r>
              <a:rPr lang="ko-KR" altLang="en-US" dirty="0" smtClean="0"/>
              <a:t> 답변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104045" y="543611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홈으로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1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0346" y="271047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2459" y="16702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나의 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913334" y="2799718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93464" y="2799717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54740" y="418652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나의 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36674" y="2706494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528747" y="2706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51910" y="3639132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문의현황</a:t>
            </a:r>
            <a:r>
              <a:rPr lang="en-US" altLang="ko-KR" dirty="0" smtClean="0"/>
              <a:t>(bool)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문의진행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05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5" y="5293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0975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5293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14749" y="14640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기본정보 입력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22963" y="2091811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2961" y="2566232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입력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2961" y="3040653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확인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47067" y="5287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가입하기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569" y="527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08803" y="6057530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 </a:t>
            </a:r>
            <a:r>
              <a:rPr lang="ko-KR" altLang="en-US" sz="1000" dirty="0" err="1" smtClean="0"/>
              <a:t>회원이신가요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44368" y="60575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로그인하러가기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2960" y="3496507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닉네임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59916" y="6303751"/>
            <a:ext cx="847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89504" y="1941077"/>
            <a:ext cx="25523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이메일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smtClean="0"/>
              <a:t>닉네임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err="1" smtClean="0"/>
              <a:t>중복확인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)(bool)</a:t>
            </a:r>
          </a:p>
          <a:p>
            <a:r>
              <a:rPr lang="ko-KR" altLang="en-US" dirty="0" err="1" smtClean="0"/>
              <a:t>중복확인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닉네임</a:t>
            </a:r>
            <a:r>
              <a:rPr lang="en-US" altLang="ko-KR" dirty="0" smtClean="0"/>
              <a:t>)(bool)</a:t>
            </a:r>
          </a:p>
          <a:p>
            <a:r>
              <a:rPr lang="ko-KR" altLang="en-US" dirty="0" smtClean="0"/>
              <a:t>정보입력완료</a:t>
            </a:r>
            <a:r>
              <a:rPr lang="en-US" altLang="ko-KR" dirty="0" smtClean="0"/>
              <a:t>(bool)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이메일중복일시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닉네임중복일시</a:t>
            </a:r>
            <a:r>
              <a:rPr lang="en-US" altLang="ko-KR" dirty="0" smtClean="0"/>
              <a:t>()</a:t>
            </a:r>
          </a:p>
          <a:p>
            <a:r>
              <a:rPr lang="ko-KR" altLang="en-US" dirty="0" err="1" smtClean="0"/>
              <a:t>완료시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727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234096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195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7695" y="169066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자주 묻는 질문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2432564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2432563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96200" y="27034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196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96201" y="306602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19913" y="17522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mtClean="0"/>
              <a:t>전체</a:t>
            </a:r>
            <a:endParaRPr lang="ko-KR" altLang="en-US" sz="10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4594297" y="342855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198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94297" y="379108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199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94296" y="418652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200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94296" y="454485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201</a:t>
            </a:r>
            <a:endParaRPr lang="ko-KR" altLang="en-US" sz="14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481702" y="2648743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93609" y="3016454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93609" y="3373801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493609" y="3731987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493609" y="4113566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14908" y="449430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14908" y="49391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16961" y="2335019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16957" y="2687868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신고는 어떻게 하나요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16957" y="3056017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사이트 </a:t>
            </a:r>
            <a:r>
              <a:rPr lang="ko-KR" altLang="en-US" sz="1400" dirty="0" err="1" smtClean="0"/>
              <a:t>별로에욧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16957" y="3401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비공개글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957" y="3741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613149" y="4135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22413" y="4544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9551696" y="26872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3644" y="23451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</a:rPr>
              <a:t>답변완료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49059" y="306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49059" y="3411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49058" y="37737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549057" y="4152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49056" y="45605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6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4572" y="17199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err="1" smtClean="0"/>
              <a:t>문의보기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32637" y="1719982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497021" y="2265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1771" y="2704598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어떠어떤게</a:t>
            </a:r>
            <a:r>
              <a:rPr lang="ko-KR" altLang="en-US" sz="1100" dirty="0" smtClean="0"/>
              <a:t> 없어서 불편하네요 추가 부탁 </a:t>
            </a:r>
            <a:r>
              <a:rPr lang="ko-KR" altLang="en-US" sz="1100" dirty="0" err="1" smtClean="0"/>
              <a:t>할께욧</a:t>
            </a:r>
            <a:endParaRPr lang="ko-KR" altLang="en-US" sz="11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4493609" y="331988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93609" y="3444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답변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676556" y="3876580"/>
            <a:ext cx="2510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처리가 완료 되었습니다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감사합니다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6831942" y="492176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이전으로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8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648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28208" y="813608"/>
            <a:ext cx="5788721" cy="3895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777" y="1359577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쇼미더머니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28777" y="1631023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박창주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8777" y="2314373"/>
            <a:ext cx="5344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사유선택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여러 사유에 해당하는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대표적인 사유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선택해 주세요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2964" y="271471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부적절한 홍보 </a:t>
            </a:r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2964" y="2981784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음란성 또는 청소년에게 부적합한 내용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2964" y="3269169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명예훼손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사생활 침해 및 저작권침해등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2964" y="3580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기타</a:t>
            </a: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4276216" y="2780890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76216" y="3045575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276216" y="3328486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76216" y="3638681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15462" y="2117296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15462" y="4090475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9134" y="16310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자세히보기</a:t>
            </a:r>
            <a:endParaRPr lang="ko-KR" altLang="en-US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8208" y="800701"/>
            <a:ext cx="5788721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7145" y="881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신고하기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02192" y="1267064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328208" y="4090476"/>
            <a:ext cx="5788721" cy="610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49755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3342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468" y="2100778"/>
            <a:ext cx="18453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신고사유</a:t>
            </a:r>
            <a:r>
              <a:rPr lang="en-US" altLang="ko-KR" dirty="0" smtClean="0"/>
              <a:t>1(bool)</a:t>
            </a:r>
          </a:p>
          <a:p>
            <a:r>
              <a:rPr lang="ko-KR" altLang="en-US" dirty="0" err="1" smtClean="0"/>
              <a:t>신고사유</a:t>
            </a:r>
            <a:r>
              <a:rPr lang="en-US" altLang="ko-KR" dirty="0" smtClean="0"/>
              <a:t>2(bool)</a:t>
            </a:r>
          </a:p>
          <a:p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신고</a:t>
            </a:r>
            <a:r>
              <a:rPr lang="en-US" altLang="ko-KR" dirty="0" smtClean="0"/>
              <a:t>(bool)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신고시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88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1335" y="3327111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 하고싶은 검색어가 </a:t>
            </a:r>
            <a:r>
              <a:rPr lang="en-US" altLang="ko-KR" sz="1100" dirty="0" smtClean="0"/>
              <a:t>“</a:t>
            </a:r>
            <a:r>
              <a:rPr lang="ko-KR" altLang="en-US" sz="1100" dirty="0" err="1" smtClean="0"/>
              <a:t>무엇무엇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맞으세요</a:t>
            </a:r>
            <a:r>
              <a:rPr lang="en-US" altLang="ko-KR" sz="1100" dirty="0" smtClean="0"/>
              <a:t>? 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5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0613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740021" y="2666717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0613" y="31899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4545" y="3713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3936" y="4227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740021" y="318148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40021" y="37243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0021" y="421676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8297" y="2070920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카테고리에 속하나요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11725" y="2672699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9381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193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2962" y="245321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관련 자료 나 이미지가 있으신가요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없다면 다음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13618" y="3091152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63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4184" y="485366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9422" y="24056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 완료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25226" y="3093133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검색어는</a:t>
            </a:r>
            <a:r>
              <a:rPr lang="ko-KR" altLang="en-US" sz="1200" dirty="0" smtClean="0"/>
              <a:t> 확인 후 빠른 </a:t>
            </a:r>
            <a:r>
              <a:rPr lang="ko-KR" altLang="en-US" sz="1200" dirty="0" err="1" smtClean="0"/>
              <a:t>시일내에</a:t>
            </a:r>
            <a:r>
              <a:rPr lang="ko-KR" altLang="en-US" sz="1200" dirty="0" smtClean="0"/>
              <a:t> 등록 하겠습니다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69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6195" y="150888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이메일 전송 안내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3873" y="2129167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pcj0369@naver.com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인증 메일이 발송되었습니다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3846" y="5051723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메일을 받지 못하셨나요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233860" y="3625789"/>
            <a:ext cx="3724275" cy="604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메일 확인하러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1990" y="50517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다시 보내기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345046" y="5297943"/>
            <a:ext cx="7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89504" y="1941077"/>
            <a:ext cx="1879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이메일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(string)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이메일전송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이메일재전송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9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95736" y="790575"/>
            <a:ext cx="4314825" cy="476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30" y="790575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423345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04102" y="204776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16471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7228" y="205258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62251" y="2250642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정보를 찾으세요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18512" y="28326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437920" y="283267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18512" y="33558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2444" y="38791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1835" y="4393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437920" y="334744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7920" y="389027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37920" y="43827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7920" y="4917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조사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89504" y="1941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폐기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7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저희와 함께해요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49700" y="4884678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9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4704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89504" y="1941077"/>
            <a:ext cx="28729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smtClean="0"/>
              <a:t>로그인상태유지</a:t>
            </a:r>
            <a:r>
              <a:rPr lang="en-US" altLang="ko-KR" dirty="0" smtClean="0"/>
              <a:t>(bool)</a:t>
            </a:r>
            <a:endParaRPr lang="en-US" altLang="ko-KR" dirty="0"/>
          </a:p>
          <a:p>
            <a:r>
              <a:rPr lang="ko-KR" altLang="en-US" dirty="0" smtClean="0"/>
              <a:t>아이디비밀번호일치</a:t>
            </a:r>
            <a:r>
              <a:rPr lang="en-US" altLang="ko-KR" dirty="0" smtClean="0"/>
              <a:t>(bool)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아이디비밀번호일치시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25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3012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14910" y="2578294"/>
            <a:ext cx="0" cy="1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8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9706" y="31142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459706" y="3391233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898" y="2043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8898" y="2413302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찾고자 하는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모랭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이메일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(ID)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입력해 주시면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해당 메일 주소로 비밀번호 재설정 링크를 보내 드릴께요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2577" y="3703656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전송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20613" y="432715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하러가기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15000" y="4573378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89504" y="1941077"/>
            <a:ext cx="2715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이메일주소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smtClean="0"/>
              <a:t>이메일주소매칭</a:t>
            </a:r>
            <a:r>
              <a:rPr lang="en-US" altLang="ko-KR" dirty="0" smtClean="0"/>
              <a:t>(bool)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이메일주소로 </a:t>
            </a:r>
            <a:r>
              <a:rPr lang="ko-KR" altLang="en-US" dirty="0" err="1" smtClean="0"/>
              <a:t>메일전송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46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80352" y="1294392"/>
            <a:ext cx="3488081" cy="226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80352" y="3969903"/>
            <a:ext cx="3488081" cy="91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624" y="1336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759087" y="1748884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39824" y="4012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349" y="4364201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 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4871" y="4364200"/>
            <a:ext cx="1475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pcj0369@naver.com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3514" y="1688689"/>
            <a:ext cx="56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4244" y="1688688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33528" y="3018440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91897" y="1294392"/>
            <a:ext cx="3488081" cy="51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70052" y="133697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활동 기록 보기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9393" y="198702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IOI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70052" y="2313467"/>
            <a:ext cx="3246043" cy="140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6493" y="24858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10902" y="2937064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79978" y="1763469"/>
            <a:ext cx="20697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변경닉네임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smtClean="0"/>
              <a:t>닉네임 변경</a:t>
            </a:r>
            <a:r>
              <a:rPr lang="en-US" altLang="ko-KR" dirty="0" smtClean="0"/>
              <a:t>(bool)</a:t>
            </a:r>
          </a:p>
          <a:p>
            <a:r>
              <a:rPr lang="ko-KR" altLang="en-US" dirty="0" smtClean="0"/>
              <a:t>프로필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smtClean="0"/>
              <a:t>프로필 변경</a:t>
            </a:r>
            <a:r>
              <a:rPr lang="en-US" altLang="ko-KR" dirty="0" smtClean="0"/>
              <a:t>(bool)</a:t>
            </a:r>
          </a:p>
          <a:p>
            <a:r>
              <a:rPr lang="ko-KR" altLang="en-US" dirty="0" err="1" smtClean="0"/>
              <a:t>기본사진</a:t>
            </a:r>
            <a:r>
              <a:rPr lang="en-US" altLang="ko-KR" dirty="0" smtClean="0"/>
              <a:t>(string)</a:t>
            </a:r>
          </a:p>
          <a:p>
            <a:r>
              <a:rPr lang="ko-KR" altLang="en-US" dirty="0" smtClean="0"/>
              <a:t>프로필 삭제</a:t>
            </a:r>
            <a:r>
              <a:rPr lang="en-US" altLang="ko-KR" dirty="0" smtClean="0"/>
              <a:t>(bool)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닉네임변경시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프로필 </a:t>
            </a:r>
            <a:r>
              <a:rPr lang="ko-KR" altLang="en-US" dirty="0" err="1" smtClean="0"/>
              <a:t>변경시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프로필 </a:t>
            </a:r>
            <a:r>
              <a:rPr lang="ko-KR" altLang="en-US" dirty="0" err="1" smtClean="0"/>
              <a:t>삭제시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혹시</a:t>
            </a:r>
            <a:endParaRPr lang="en-US" altLang="ko-KR" dirty="0"/>
          </a:p>
          <a:p>
            <a:r>
              <a:rPr lang="ko-KR" altLang="en-US" dirty="0" err="1" smtClean="0"/>
              <a:t>내활동긁어오기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32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952</Words>
  <Application>Microsoft Office PowerPoint</Application>
  <PresentationFormat>와이드스크린</PresentationFormat>
  <Paragraphs>370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46</cp:revision>
  <dcterms:created xsi:type="dcterms:W3CDTF">2021-05-31T11:45:03Z</dcterms:created>
  <dcterms:modified xsi:type="dcterms:W3CDTF">2021-06-10T13:27:18Z</dcterms:modified>
</cp:coreProperties>
</file>