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2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8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7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3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7094-0A60-4F1A-8236-44F3B5B74A6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77B-7396-4115-851C-187C5114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376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환경설정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35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41320" y="985203"/>
            <a:ext cx="5981700" cy="592137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37260" y="2560320"/>
            <a:ext cx="5981700" cy="162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altLang="ko-KR" sz="3200" dirty="0" smtClean="0"/>
              <a:t>MySQL </a:t>
            </a:r>
            <a:r>
              <a:rPr lang="ko-KR" altLang="en-US" sz="3200" dirty="0" smtClean="0"/>
              <a:t>설치</a:t>
            </a:r>
            <a:endParaRPr lang="en-US" altLang="ko-KR" sz="3200" dirty="0" smtClean="0"/>
          </a:p>
          <a:p>
            <a:pPr algn="l"/>
            <a:r>
              <a:rPr lang="en-US" altLang="ko-KR" sz="3200" dirty="0" smtClean="0"/>
              <a:t>2. MySQL </a:t>
            </a:r>
            <a:r>
              <a:rPr lang="ko-KR" altLang="en-US" sz="3200" dirty="0" smtClean="0"/>
              <a:t>환경변수 설정</a:t>
            </a:r>
            <a:endParaRPr lang="en-US" altLang="ko-KR" sz="3200" dirty="0" smtClean="0"/>
          </a:p>
          <a:p>
            <a:pPr algn="l"/>
            <a:r>
              <a:rPr lang="en-US" altLang="ko-KR" sz="3200" dirty="0" smtClean="0"/>
              <a:t>3. </a:t>
            </a:r>
            <a:r>
              <a:rPr lang="ko-KR" altLang="en-US" sz="3200" dirty="0" smtClean="0"/>
              <a:t>프로젝트 설정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76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4836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MySql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설치</a:t>
            </a:r>
            <a:endParaRPr lang="ko-KR" altLang="en-US" sz="32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524000" y="1058632"/>
            <a:ext cx="9144000" cy="706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https://dev.mysql.com/downloads/mysql/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2216237"/>
            <a:ext cx="5330824" cy="40140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06390" y="4688323"/>
            <a:ext cx="1089660" cy="369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10" idx="1"/>
          </p:cNvCxnSpPr>
          <p:nvPr/>
        </p:nvCxnSpPr>
        <p:spPr>
          <a:xfrm>
            <a:off x="6496050" y="4873049"/>
            <a:ext cx="1619983" cy="26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16033" y="495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57" y="773156"/>
            <a:ext cx="6120493" cy="4398304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45201" y="3268086"/>
            <a:ext cx="9144000" cy="111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클릭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1303366" y="3684963"/>
            <a:ext cx="200025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303616" y="4008813"/>
            <a:ext cx="1143000" cy="8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327" y="3442075"/>
            <a:ext cx="3486150" cy="13049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endCxn id="9" idx="1"/>
          </p:cNvCxnSpPr>
          <p:nvPr/>
        </p:nvCxnSpPr>
        <p:spPr>
          <a:xfrm>
            <a:off x="5883075" y="4094538"/>
            <a:ext cx="19372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42316" y="26657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다운로드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33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2530533" y="1525385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09" y="19690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설치된 파일 클릭 후 실치 진행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0" y="653848"/>
            <a:ext cx="1457325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28" y="448076"/>
            <a:ext cx="3269820" cy="24281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97" y="844009"/>
            <a:ext cx="3092525" cy="22994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0838" y="197678"/>
            <a:ext cx="3511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만약 </a:t>
            </a:r>
            <a:r>
              <a:rPr lang="en-US" altLang="ko-KR" sz="1100" dirty="0" smtClean="0"/>
              <a:t>Check Requirement </a:t>
            </a:r>
            <a:r>
              <a:rPr lang="ko-KR" altLang="en-US" sz="1100" dirty="0" smtClean="0"/>
              <a:t>단계에서 </a:t>
            </a:r>
            <a:r>
              <a:rPr lang="ko-KR" altLang="en-US" sz="1100" dirty="0" err="1" smtClean="0"/>
              <a:t>해당</a:t>
            </a:r>
            <a:r>
              <a:rPr lang="ko-KR" altLang="en-US" sz="1100" dirty="0" err="1" smtClean="0"/>
              <a:t>창이</a:t>
            </a:r>
            <a:r>
              <a:rPr lang="ko-KR" altLang="en-US" sz="1100" dirty="0" smtClean="0"/>
              <a:t> 나오면 </a:t>
            </a:r>
            <a:r>
              <a:rPr lang="en-US" altLang="ko-KR" sz="1100" dirty="0" smtClean="0"/>
              <a:t>yes </a:t>
            </a:r>
            <a:r>
              <a:rPr lang="ko-KR" altLang="en-US" sz="1100" dirty="0" smtClean="0"/>
              <a:t>클릭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8587047" y="0"/>
            <a:ext cx="3604952" cy="310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337" y="4073237"/>
            <a:ext cx="3553631" cy="2652106"/>
          </a:xfrm>
          <a:prstGeom prst="rect">
            <a:avLst/>
          </a:prstGeom>
        </p:spPr>
      </p:pic>
      <p:cxnSp>
        <p:nvCxnSpPr>
          <p:cNvPr id="17" name="꺾인 연결선 16"/>
          <p:cNvCxnSpPr/>
          <p:nvPr/>
        </p:nvCxnSpPr>
        <p:spPr>
          <a:xfrm rot="16200000" flipH="1">
            <a:off x="6986645" y="2173574"/>
            <a:ext cx="1829205" cy="806335"/>
          </a:xfrm>
          <a:prstGeom prst="bentConnector3">
            <a:avLst>
              <a:gd name="adj1" fmla="val 4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28859" y="3395329"/>
            <a:ext cx="3663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파일 </a:t>
            </a:r>
            <a:r>
              <a:rPr lang="ko-KR" altLang="en-US" sz="1100" dirty="0" smtClean="0"/>
              <a:t>설치 전 필요한 파일들을 체크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모랭</a:t>
            </a:r>
            <a:r>
              <a:rPr lang="ko-KR" altLang="en-US" sz="1100" dirty="0" smtClean="0"/>
              <a:t> 사이트 기준 </a:t>
            </a:r>
            <a:endParaRPr lang="en-US" altLang="ko-KR" sz="1100" dirty="0" smtClean="0"/>
          </a:p>
          <a:p>
            <a:r>
              <a:rPr lang="en-US" altLang="ko-KR" sz="1100" dirty="0" smtClean="0"/>
              <a:t>MySQL Server 8.0.22 / MySQL Workbench 8.0.22 </a:t>
            </a:r>
            <a:r>
              <a:rPr lang="ko-KR" altLang="en-US" sz="1100" dirty="0" smtClean="0"/>
              <a:t>설</a:t>
            </a:r>
            <a:r>
              <a:rPr lang="ko-KR" altLang="en-US" sz="1100" dirty="0"/>
              <a:t>치</a:t>
            </a:r>
            <a:endParaRPr lang="ko-KR" altLang="en-US" sz="11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37" y="3745608"/>
            <a:ext cx="3833179" cy="2979735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H="1" flipV="1">
            <a:off x="4613564" y="5303520"/>
            <a:ext cx="2260141" cy="16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2727" y="3206952"/>
            <a:ext cx="366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선택한 파일들을 </a:t>
            </a:r>
            <a:r>
              <a:rPr lang="en-US" altLang="ko-KR" sz="1100" dirty="0" smtClean="0"/>
              <a:t>Execute </a:t>
            </a:r>
            <a:r>
              <a:rPr lang="ko-KR" altLang="en-US" sz="1100" dirty="0" smtClean="0"/>
              <a:t>버튼을 눌러 설치 진행</a:t>
            </a:r>
            <a:endParaRPr lang="en-US" altLang="ko-KR" sz="1100" dirty="0" smtClean="0"/>
          </a:p>
          <a:p>
            <a:r>
              <a:rPr lang="en-US" altLang="ko-KR" sz="1100" dirty="0" smtClean="0"/>
              <a:t># </a:t>
            </a:r>
            <a:r>
              <a:rPr lang="ko-KR" altLang="en-US" sz="1100" dirty="0" smtClean="0"/>
              <a:t>설치 시간 소요가 많이 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811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3299101" y="2349911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09" y="19690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설치된 파일 클릭 후 실치 진행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72628" y="862236"/>
            <a:ext cx="366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설치가 완료 되면 </a:t>
            </a:r>
            <a:r>
              <a:rPr lang="en-US" altLang="ko-KR" sz="1100" dirty="0" smtClean="0"/>
              <a:t>Next </a:t>
            </a:r>
            <a:r>
              <a:rPr lang="ko-KR" altLang="en-US" sz="1100" dirty="0" smtClean="0"/>
              <a:t>버튼을 눌러 다음 단계로 진행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" y="1314385"/>
            <a:ext cx="3195192" cy="2412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95" y="1314385"/>
            <a:ext cx="3318576" cy="2412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968" y="4208872"/>
            <a:ext cx="3231002" cy="2416891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 rot="16200000" flipH="1">
            <a:off x="7880052" y="2545912"/>
            <a:ext cx="1688313" cy="1637608"/>
          </a:xfrm>
          <a:prstGeom prst="bentConnector3">
            <a:avLst>
              <a:gd name="adj1" fmla="val 2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43013" y="2461051"/>
            <a:ext cx="2563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MySQL </a:t>
            </a:r>
            <a:r>
              <a:rPr lang="ko-KR" altLang="en-US" sz="1100" dirty="0" smtClean="0"/>
              <a:t>기본 포트 번호는 </a:t>
            </a:r>
            <a:r>
              <a:rPr lang="en-US" altLang="ko-KR" sz="1100" dirty="0" smtClean="0"/>
              <a:t>3306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이다</a:t>
            </a:r>
            <a:endParaRPr lang="en-US" altLang="ko-KR" sz="1100" dirty="0" smtClean="0"/>
          </a:p>
          <a:p>
            <a:r>
              <a:rPr lang="ko-KR" altLang="en-US" sz="1100" dirty="0" smtClean="0"/>
              <a:t>만약 상단 화면과 같이 페이지가 구성된다면 사용중인 </a:t>
            </a:r>
            <a:r>
              <a:rPr lang="en-US" altLang="ko-KR" sz="1100" dirty="0" smtClean="0"/>
              <a:t>3306 </a:t>
            </a:r>
            <a:r>
              <a:rPr lang="ko-KR" altLang="en-US" sz="1100" dirty="0" smtClean="0"/>
              <a:t>포트를 없애 줘야한다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( 3306 </a:t>
            </a:r>
            <a:r>
              <a:rPr lang="ko-KR" altLang="en-US" sz="1100" dirty="0" smtClean="0"/>
              <a:t>포트 없애는 법은 다음페이지에서 설명 예정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986" y="103669"/>
            <a:ext cx="3043854" cy="22571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101" y="4208872"/>
            <a:ext cx="3272990" cy="2392786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endCxn id="29" idx="3"/>
          </p:cNvCxnSpPr>
          <p:nvPr/>
        </p:nvCxnSpPr>
        <p:spPr>
          <a:xfrm flipH="1" flipV="1">
            <a:off x="6572091" y="5405265"/>
            <a:ext cx="1783344" cy="12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966" y="4758134"/>
            <a:ext cx="2563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설정은 앞으로 </a:t>
            </a:r>
            <a:r>
              <a:rPr lang="en-US" altLang="ko-KR" sz="1100" dirty="0" smtClean="0"/>
              <a:t>MySQL </a:t>
            </a:r>
            <a:r>
              <a:rPr lang="ko-KR" altLang="en-US" sz="1100" dirty="0" smtClean="0"/>
              <a:t>접속 시 사용하는 비밀번호 이므로 꼭 본인이 기억할 수 있는 비밀번호로 설정 해야하며 설정 완료 시 </a:t>
            </a:r>
            <a:r>
              <a:rPr lang="en-US" altLang="ko-KR" sz="1100" dirty="0" smtClean="0"/>
              <a:t>Next </a:t>
            </a:r>
            <a:r>
              <a:rPr lang="ko-KR" altLang="en-US" sz="1100" dirty="0" smtClean="0"/>
              <a:t>진행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6460909" y="192088"/>
            <a:ext cx="256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3306</a:t>
            </a:r>
            <a:r>
              <a:rPr lang="ko-KR" altLang="en-US" sz="1100" dirty="0" smtClean="0">
                <a:solidFill>
                  <a:srgbClr val="FF0000"/>
                </a:solidFill>
              </a:rPr>
              <a:t>포토 빨간색 느낌표 표시될 경우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2584206" y="1930767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7145" y="7221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3306</a:t>
            </a:r>
            <a:r>
              <a:rPr lang="ko-KR" altLang="en-US" dirty="0" smtClean="0"/>
              <a:t>포토 빨간색 느낌표 표시될 경우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3"/>
          </p:cNvCxnSpPr>
          <p:nvPr/>
        </p:nvCxnSpPr>
        <p:spPr>
          <a:xfrm>
            <a:off x="8859910" y="2482484"/>
            <a:ext cx="1366058" cy="17108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06308" y="661473"/>
            <a:ext cx="25630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리소스 모니터 에서 사용중인 </a:t>
            </a:r>
            <a:r>
              <a:rPr lang="en-US" altLang="ko-KR" sz="1100" dirty="0" smtClean="0"/>
              <a:t>3306</a:t>
            </a:r>
            <a:r>
              <a:rPr lang="ko-KR" altLang="en-US" sz="1100" dirty="0" smtClean="0"/>
              <a:t>포트를 찾고 실행중인 포트의 </a:t>
            </a:r>
            <a:r>
              <a:rPr lang="en-US" altLang="ko-KR" sz="1100" dirty="0" smtClean="0"/>
              <a:t>PID </a:t>
            </a:r>
            <a:r>
              <a:rPr lang="ko-KR" altLang="en-US" sz="1100" dirty="0" smtClean="0"/>
              <a:t>번호를 기억 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>
            <a:endCxn id="10" idx="3"/>
          </p:cNvCxnSpPr>
          <p:nvPr/>
        </p:nvCxnSpPr>
        <p:spPr>
          <a:xfrm flipH="1">
            <a:off x="8038211" y="5378750"/>
            <a:ext cx="922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0" y="1281740"/>
            <a:ext cx="2287772" cy="1298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84" y="1239776"/>
            <a:ext cx="4961326" cy="24854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120" y="4268381"/>
            <a:ext cx="2549236" cy="1777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145" y="4626410"/>
            <a:ext cx="3861066" cy="1504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50" y="4057493"/>
            <a:ext cx="3424396" cy="2642513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0" idx="1"/>
            <a:endCxn id="11" idx="3"/>
          </p:cNvCxnSpPr>
          <p:nvPr/>
        </p:nvCxnSpPr>
        <p:spPr>
          <a:xfrm flipH="1">
            <a:off x="3616646" y="5378750"/>
            <a:ext cx="560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4650" y="808889"/>
            <a:ext cx="256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Window </a:t>
            </a:r>
            <a:r>
              <a:rPr lang="ko-KR" altLang="en-US" sz="1100" dirty="0" smtClean="0"/>
              <a:t>에서 실행을 검색 하여  열기에 </a:t>
            </a:r>
            <a:r>
              <a:rPr lang="en-US" altLang="ko-KR" sz="1100" dirty="0" smtClean="0"/>
              <a:t>‘resmon.exe’ </a:t>
            </a:r>
            <a:r>
              <a:rPr lang="ko-KR" altLang="en-US" sz="1100" dirty="0" smtClean="0"/>
              <a:t>입력 후 확인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70764" y="3266902"/>
            <a:ext cx="332509" cy="86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53792" y="3276922"/>
            <a:ext cx="332509" cy="86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278473" y="3337910"/>
            <a:ext cx="18331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Window </a:t>
            </a:r>
            <a:r>
              <a:rPr lang="ko-KR" altLang="en-US" sz="1100" dirty="0" smtClean="0"/>
              <a:t>에서 명령 프롬프트를 관리자 권한으로 실</a:t>
            </a:r>
            <a:r>
              <a:rPr lang="ko-KR" altLang="en-US" sz="1100" dirty="0" smtClean="0"/>
              <a:t>행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8529" y="3725192"/>
            <a:ext cx="26394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명령 프롬프트에서 </a:t>
            </a:r>
            <a:endParaRPr lang="en-US" altLang="ko-KR" sz="1100" dirty="0" smtClean="0"/>
          </a:p>
          <a:p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taskkill</a:t>
            </a:r>
            <a:r>
              <a:rPr lang="en-US" altLang="ko-KR" sz="1100" dirty="0" smtClean="0"/>
              <a:t> /F /PID </a:t>
            </a:r>
            <a:r>
              <a:rPr lang="ko-KR" altLang="en-US" sz="1100" dirty="0" smtClean="0"/>
              <a:t>실행중인 포토</a:t>
            </a:r>
            <a:r>
              <a:rPr lang="en-US" altLang="ko-KR" sz="1100" dirty="0" smtClean="0"/>
              <a:t>PID’ </a:t>
            </a:r>
          </a:p>
          <a:p>
            <a:r>
              <a:rPr lang="ko-KR" altLang="en-US" sz="1100" dirty="0" smtClean="0"/>
              <a:t>입력 후 </a:t>
            </a:r>
            <a:r>
              <a:rPr lang="ko-KR" altLang="en-US" sz="1100" dirty="0" err="1" smtClean="0"/>
              <a:t>엔터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237018" y="3353445"/>
            <a:ext cx="1338435" cy="582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2909" y="3422548"/>
            <a:ext cx="256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추후 정상적으로 빨간색 느낌표가 사라짐을 확인할 수 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243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/>
          <p:cNvCxnSpPr/>
          <p:nvPr/>
        </p:nvCxnSpPr>
        <p:spPr>
          <a:xfrm flipH="1">
            <a:off x="12435644" y="7997259"/>
            <a:ext cx="922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>
            <p:ph type="ctrTitle"/>
          </p:nvPr>
        </p:nvSpPr>
        <p:spPr>
          <a:xfrm>
            <a:off x="1523999" y="13075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환경변수 설정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9" y="751417"/>
            <a:ext cx="2010974" cy="34480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81" y="987713"/>
            <a:ext cx="2788196" cy="284325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26" y="1034568"/>
            <a:ext cx="2815120" cy="27495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993" y="4260850"/>
            <a:ext cx="2535786" cy="2377016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>
            <a:off x="2584206" y="1930767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7194" y="342071"/>
            <a:ext cx="256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Window </a:t>
            </a:r>
            <a:r>
              <a:rPr lang="ko-KR" altLang="en-US" sz="1100" dirty="0" smtClean="0"/>
              <a:t>에서 시스템 환경 변수 편집 검색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4461" y="772958"/>
            <a:ext cx="256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환경변수 클릭</a:t>
            </a:r>
            <a:endParaRPr lang="ko-KR" altLang="en-US" sz="11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944540" y="2294834"/>
            <a:ext cx="1210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4" idx="2"/>
            <a:endCxn id="42" idx="0"/>
          </p:cNvCxnSpPr>
          <p:nvPr/>
        </p:nvCxnSpPr>
        <p:spPr>
          <a:xfrm>
            <a:off x="9782886" y="3784118"/>
            <a:ext cx="0" cy="476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78461" y="489807"/>
            <a:ext cx="256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Path </a:t>
            </a:r>
            <a:r>
              <a:rPr lang="ko-KR" altLang="en-US" sz="1100" dirty="0" smtClean="0"/>
              <a:t>에 편집 클릭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343797" y="5091238"/>
            <a:ext cx="3810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새로 만들기 클릭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smtClean="0"/>
              <a:t>‘C</a:t>
            </a:r>
            <a:r>
              <a:rPr lang="en-US" altLang="ko-KR" sz="1100" dirty="0"/>
              <a:t>:\Program Files\MySQL\MySQL Server </a:t>
            </a:r>
            <a:r>
              <a:rPr lang="en-US" altLang="ko-KR" sz="1100" dirty="0" smtClean="0"/>
              <a:t>8.0\bin’ </a:t>
            </a:r>
            <a:r>
              <a:rPr lang="ko-KR" altLang="en-US" sz="1100" dirty="0" smtClean="0"/>
              <a:t>입력 후 설정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확인 클릭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648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/>
          <p:cNvCxnSpPr/>
          <p:nvPr/>
        </p:nvCxnSpPr>
        <p:spPr>
          <a:xfrm flipH="1">
            <a:off x="12435644" y="7997259"/>
            <a:ext cx="922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23999" y="13075"/>
            <a:ext cx="9144000" cy="7064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프로젝트 </a:t>
            </a:r>
            <a:r>
              <a:rPr lang="ko-KR" altLang="en-US" sz="3200" dirty="0"/>
              <a:t>설정</a:t>
            </a:r>
            <a:endParaRPr lang="en-US" altLang="ko-KR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57" y="1394764"/>
            <a:ext cx="7921870" cy="3587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5093" y="5475529"/>
            <a:ext cx="3903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프로젝트 내에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/main/java -&gt; </a:t>
            </a:r>
            <a:r>
              <a:rPr lang="en-US" altLang="ko-KR" sz="1000" dirty="0" err="1" smtClean="0"/>
              <a:t>util</a:t>
            </a:r>
            <a:r>
              <a:rPr lang="en-US" altLang="ko-KR" sz="1000" dirty="0" smtClean="0"/>
              <a:t> -&gt; DatabaseUtil.java</a:t>
            </a:r>
          </a:p>
          <a:p>
            <a:r>
              <a:rPr lang="en-US" altLang="ko-KR" sz="1000" dirty="0" smtClean="0"/>
              <a:t>2. DatabaseUtil.java</a:t>
            </a:r>
            <a:r>
              <a:rPr lang="ko-KR" altLang="en-US" sz="1000" dirty="0" smtClean="0"/>
              <a:t> 파일 내에 </a:t>
            </a:r>
            <a:r>
              <a:rPr lang="en-US" altLang="ko-KR" sz="1000" dirty="0" err="1" smtClean="0"/>
              <a:t>dbPassword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부분에 </a:t>
            </a: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에서 </a:t>
            </a:r>
            <a:endParaRPr lang="en-US" altLang="ko-KR" sz="1000" dirty="0" smtClean="0"/>
          </a:p>
          <a:p>
            <a:r>
              <a:rPr lang="ko-KR" altLang="en-US" sz="1000" dirty="0" smtClean="0"/>
              <a:t>설정한 비밀번호를 입력한다</a:t>
            </a:r>
            <a:r>
              <a:rPr lang="en-US" altLang="ko-KR" sz="10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60487" y="2660856"/>
            <a:ext cx="1094154" cy="15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60487" y="3815577"/>
            <a:ext cx="719015" cy="148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53563" y="3964070"/>
            <a:ext cx="1289537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94453" y="262359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(1)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2324" y="370016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(2)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6858" y="395597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38702" y="2432255"/>
            <a:ext cx="1062894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201596" y="239276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(4)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2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270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환경설정</vt:lpstr>
      <vt:lpstr>목차</vt:lpstr>
      <vt:lpstr>1. MySql 설치</vt:lpstr>
      <vt:lpstr>PowerPoint 프레젠테이션</vt:lpstr>
      <vt:lpstr>PowerPoint 프레젠테이션</vt:lpstr>
      <vt:lpstr>PowerPoint 프레젠테이션</vt:lpstr>
      <vt:lpstr>PowerPoint 프레젠테이션</vt:lpstr>
      <vt:lpstr>2. 환경변수 설정 </vt:lpstr>
      <vt:lpstr>3. 프로젝트 설정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환경설정</dc:title>
  <dc:creator>박창주</dc:creator>
  <cp:lastModifiedBy>박창주</cp:lastModifiedBy>
  <cp:revision>18</cp:revision>
  <dcterms:created xsi:type="dcterms:W3CDTF">2021-07-15T06:41:49Z</dcterms:created>
  <dcterms:modified xsi:type="dcterms:W3CDTF">2021-07-16T05:16:45Z</dcterms:modified>
</cp:coreProperties>
</file>