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1" r:id="rId2"/>
    <p:sldId id="875" r:id="rId3"/>
    <p:sldId id="893" r:id="rId4"/>
    <p:sldId id="876" r:id="rId5"/>
    <p:sldId id="89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3:14:5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3262 3991 24575,'-676'0'0,"649"-2"0,-1-1 0,-37-11 0,4 1 0,31 6 0,0-1 0,0-2 0,1-1 0,-39-23 0,10 11 0,47 20 0,0 0 0,0-2 0,1 1 0,-1-2 0,1 1 0,-13-11 0,-146-130 0,155 129 0,0 0 0,1 0 0,0-2 0,1 0 0,-11-23 0,-5-7 0,18 29 0,1 1 0,0-1 0,-11-38 0,14 38 0,0 1 0,-2 0 0,0 0 0,-18-31 0,18 36 0,1-1 0,0 0 0,1 0 0,0-1 0,-4-20 0,-9-21 0,-28-71 0,39 106 0,1 1 0,0-1 0,-8-46 0,-7-21 0,7 41 0,2-2 0,2 0 0,1-1 0,3 0 0,1 0 0,-1-104 0,8-700 0,-3 821 0,0 0 0,-2 0 0,-1 1 0,-13-48 0,-16-16 0,-2-6 0,27 73 0,-1 0 0,-21-46 0,19 50 0,1-1 0,0-1 0,-9-40 0,16 52 0,0 1 0,-1 0 0,0 1 0,-1-1 0,0 1 0,-1 0 0,-11-15 0,-6-6 0,-34-38 0,16 21 0,36 45 0,0 1 0,-1 1 0,1-1 0,-1 1 0,0 0 0,0 1 0,0 0 0,-12-4 0,11 5 0,1-1 0,0 1 0,-1-2 0,1 1 0,0-1 0,1 0 0,-1-1 0,-10-12 0,12 11 0,1 0 0,-1 1 0,-1 0 0,1 0 0,-1 0 0,0 1 0,0 0 0,0 0 0,0 1 0,-1 0 0,1 0 0,-1 1 0,-11-4 0,-7-2 0,1-1 0,1-2 0,-1-1 0,1-1 0,-34-29 0,47 38 0,1 0 0,0 1 0,-1 0 0,0 0 0,0 1 0,0 1 0,0 0 0,-18 0 0,-26-6 0,24-1 0,-52-25 0,26 9 0,37 19 0,1 1 0,-1 1 0,-28-1 0,-30-7 0,51 6-455,1 3 0,-43-1 0,46 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3:14:5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 24575,'-6'1'0,"1"1"0,0-1 0,-1 1 0,1 0 0,0 1 0,0-1 0,1 1 0,-1 0 0,0 0 0,1 1 0,0-1 0,-8 9 0,-27 18 0,32-26 0,0 0 0,0 1 0,0 0 0,1 1 0,-10 9 0,11-9 0,0-1 0,-1 1 0,0-2 0,0 1 0,0 0 0,-14 6 0,10-7 0,1 1 0,-1 0 0,-16 13 0,24-16 0,-1-1 0,1 1 0,0 0 0,0 0 0,0 0 0,0 0 0,1 0 0,-1 1 0,0-1 0,1 0 0,-1 1 0,1-1 0,0 1 0,0-1 0,0 1 0,0 0 0,1 0 0,-1-1 0,1 1 0,-1 3 0,2-4 0,0 0 0,0 0 0,0-1 0,1 1 0,-1 0 0,0-1 0,1 1 0,-1-1 0,1 0 0,0 1 0,-1-1 0,1 0 0,0 0 0,0 0 0,0 0 0,0 0 0,-1-1 0,1 1 0,0-1 0,0 1 0,4 0 0,25 13 0,-9 21 0,-20-31 0,0 0 0,0 0 0,0-1 0,0 1 0,0-1 0,1 1 0,0-1 0,-1 0 0,1 0 0,0 0 0,4 2 0,1 2 20,0 0 1,0 0-1,-1 0 0,0 1 0,12 17 0,-13-16-267,0-1-1,1 0 0,0 0 0,0-1 1,16 13-1,-10-12-6578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3:15:1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5653 449 24575,'-135'-3'0,"-147"6"0,128 22 0,96-14 0,31-5 0,0-2 0,-42 2 0,-49-9 0,-102 5 0,90 24 0,28-13 0,65-7 0,-57 2 0,2-10 0,-75 3 0,37 25 0,38-13 0,64-8 0,0-1 0,-30 1 0,-954-6 0,993 2 0,0 1 0,-36 8 0,35-5 0,-1-2 0,-26 3 0,-552-5 0,290-3 0,290 1 0,0-1 0,-36-8 0,35 5 0,-1 1 0,-25-1 0,-21 4 0,21 1 0,-1-2 0,-53-10 0,-158-49 0,127 33 0,121 26 0,0-1 0,0 0 0,0-1 0,0 0 0,0 0 0,1-1 0,-13-8 0,-28-14 0,-6 9 0,45 15 0,0 0 0,0-1 0,0 0 0,1 0 0,-1-1 0,-17-12 0,-16-14 0,33 25 0,0-1 0,1-1 0,0 0 0,0 0 0,1-1 0,0 0 0,0 0 0,-8-14 0,10 14 0,0-1 0,-1 1 0,-15-14 0,-19-22 0,18 11 0,0 1 0,-56-56 0,80 89 0,-1-1 0,1 1 0,0 0 0,-1-1 0,1 1 0,-1-1 0,1 1 0,0 0 0,-1-1 0,1 1 0,-1 0 0,1 0 0,-1-1 0,1 1 0,-1 0 0,1 0 0,-1 0 0,1 0 0,-1 0 0,1 0 0,-1 0 0,0 0 0,1 0 0,-1 0 0,1 0 0,-1 0 0,1 0 0,-1 0 0,1 0 0,-1 0 0,1 1 0,-1-1 0,1 0 0,-1 1 0,-8 19 0,5 33 0,4-50 0,2 316-1365,-2-297-5461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03:15:15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24575,'0'-1'0,"1"0"0,-1 0 0,1 0 0,-1 0 0,1 0 0,-1 0 0,1 0 0,0 0 0,0 0 0,0 0 0,-1 0 0,1 0 0,0 0 0,0 1 0,0-1 0,0 0 0,0 1 0,0-1 0,1 1 0,-1-1 0,0 1 0,0-1 0,0 1 0,0 0 0,1 0 0,-1 0 0,2-1 0,40-3 0,-39 3 0,210 0 60,-113 2-1485,-78-1-5401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45D6-EB0B-402B-988E-A7A8AA454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DD3BBB-2B53-4B50-8041-FD9A65812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D4CDB-E02B-4706-BA37-63D4F492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52214-F38A-457A-AD0C-C8788964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CE3F1-5110-444E-9AB8-89363767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52211-71D4-46D9-801C-5CA4A9A8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E13FF-2405-49D0-8CFE-450F622BD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A2117-C597-49B2-8A29-D1F682A9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7D879-89AD-4A12-8208-B1FAF85D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6F52C-2A19-48A1-9FDE-02B8507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DB28B5-9B43-4C5B-B85B-9FE961C8F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00211B-84A5-4446-9A26-1E4D3955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CA0AA-D666-44EB-9FD3-E58F9F7D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AF1BA-CF35-4AD6-AD0E-3F60B0B8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EEEB2-EC24-429C-A479-71157EBC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7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2644" y="839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30909" y="1099630"/>
            <a:ext cx="11752219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 userDrawn="1"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/>
          <p:cNvSpPr/>
          <p:nvPr userDrawn="1"/>
        </p:nvSpPr>
        <p:spPr>
          <a:xfrm flipH="1">
            <a:off x="2960152" y="192289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05E31-8B15-4904-9393-97A614AD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B0562-F5CF-4241-8C24-A3B5A100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13620-F7CE-49E0-BDC5-D4F7DDF4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DB86-EFC1-4869-BB2E-8576C05E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7ED31-C913-4BEB-97E5-F08760B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331AA-DCF6-41EC-AD4E-596CD7DE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D1D5A-4777-4AE5-BF0A-74ACEDC5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4858B-56DB-42AE-9751-5BF5CFFA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512A9-1F6D-4DA8-BA1A-3A8B9B8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5B721-22F0-4FD7-9595-B523A18C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002FC-F684-4E78-BDA6-B64D4802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EF90A-E182-44F3-96FB-F5E20160F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843D4E-2DE7-400C-9504-161D4EA94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566AC-C5EF-407C-A7B0-B6A39D22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D0100-AD08-49C7-B27F-36D71F6D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8174AC-2478-4D85-A65B-39346358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9DF6A-1AC9-4EB0-8BF1-EF01A1B0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F79A1-E5A8-438F-BDF9-BD60DC96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EA12C-7887-4DDD-A0F6-F4084B03B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D827AC-865C-47A3-8CB1-AEDDD70EE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8297B1-EF18-4F57-B403-330B189E2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A0E178-D9BD-43D0-BF09-110FA5BF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13664-12C5-4CEF-970F-F222EEA5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23DDA5-A591-40C7-9076-961F2B4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8654-3470-4B25-9E78-210D6864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92125F-A4C1-4CF2-917A-48E21859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9BC11-26E5-4507-B58B-136A6CFE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3C827-C5AB-4A48-B5DC-4AA336E8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3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3F8AB6-B610-408D-9E79-1458772E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BBE50-7244-4AE7-B3F9-6D987C9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79E5C-C424-4D17-92A1-4B1A0A4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534D-E367-4AA3-BB8C-31E5E4C1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AF423-7B1F-4A16-9185-EA36DD18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7EA84-2122-4C4D-B782-EFFA6605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FEAE3-7DCB-4F5D-8E3A-19BBE5BB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C08E1-6290-4803-8F10-E92DCCB1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2505E-F08D-4E85-A42E-C48BA95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4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2D8AA-51BE-46C8-9DDB-31918A71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19947-7A97-4388-A0AF-BBDE9D7AF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1AE8E2-185E-4A77-958C-53A09005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0D689-6EA1-4BD7-9A93-8376B8F2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7493-ED50-45EF-8FAB-60B97AE4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A18D2-CDC0-43B8-9CBB-E9F4992A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EEA2EF-6338-4815-8B6A-32541828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1619A-84FF-4782-BD4D-5533BD97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5E520-95C7-4047-9E6E-8EB729C9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49F7-FD29-4E66-A9FF-7D7F7B43DAE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BB7CC-71AE-428A-BA3B-837B00EB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98B34-6B15-4139-8A0A-34319FDB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6C0F-F7B0-47FC-A001-3F616C4DA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295B83-9ACA-48F4-B2FC-4C89B34A5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4" y="1119673"/>
            <a:ext cx="7612217" cy="54187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355B51A-D843-42B1-95D9-D0CF01217D86}"/>
              </a:ext>
            </a:extLst>
          </p:cNvPr>
          <p:cNvSpPr/>
          <p:nvPr/>
        </p:nvSpPr>
        <p:spPr>
          <a:xfrm>
            <a:off x="485368" y="138894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</a:rPr>
              <a:t>Index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A68F5-2DC3-4FA2-B863-2B61BF7CD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55" y="1534886"/>
            <a:ext cx="6335009" cy="2000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68BD4-F9BB-4A76-8C31-0838D7AC0C29}"/>
              </a:ext>
            </a:extLst>
          </p:cNvPr>
          <p:cNvSpPr txBox="1"/>
          <p:nvPr/>
        </p:nvSpPr>
        <p:spPr>
          <a:xfrm>
            <a:off x="6458090" y="3829028"/>
            <a:ext cx="4799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검색창과 버튼을 따로 구현하였다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검색창은 </a:t>
            </a:r>
            <a:r>
              <a:rPr lang="en-US" altLang="ko-KR" dirty="0"/>
              <a:t>text </a:t>
            </a:r>
            <a:r>
              <a:rPr lang="ko-KR" altLang="en-US" dirty="0"/>
              <a:t>형식으로 구현하였다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버튼형식으로 만들어서 이미지를 삽입하였다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7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</a:rPr>
              <a:t>Index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05979" y="733548"/>
            <a:ext cx="2324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i="1" dirty="0" err="1">
                <a:solidFill>
                  <a:srgbClr val="44546A">
                    <a:lumMod val="75000"/>
                  </a:srgbClr>
                </a:solidFill>
              </a:rPr>
              <a:t>index.jsp</a:t>
            </a:r>
            <a:endParaRPr lang="en-US" altLang="ko-KR" sz="1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7947B-AC16-45B5-BF86-0A193864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" y="1198402"/>
            <a:ext cx="4286848" cy="2400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9C2531-829E-484D-9225-FFB783A70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54" y="1198402"/>
            <a:ext cx="6258798" cy="41439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ED6733-2859-4922-98E0-298FE176D513}"/>
              </a:ext>
            </a:extLst>
          </p:cNvPr>
          <p:cNvSpPr txBox="1"/>
          <p:nvPr/>
        </p:nvSpPr>
        <p:spPr>
          <a:xfrm>
            <a:off x="350960" y="4008746"/>
            <a:ext cx="4799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부트스트랩에서 탭 기능 오픈소스를 받아와서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카테고리별로 탭으로 나누었다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Data-toggle </a:t>
            </a:r>
            <a:r>
              <a:rPr lang="ko-KR" altLang="en-US" dirty="0"/>
              <a:t>값을 </a:t>
            </a:r>
            <a:r>
              <a:rPr lang="en-US" altLang="ko-KR" dirty="0"/>
              <a:t>tab </a:t>
            </a:r>
            <a:r>
              <a:rPr lang="ko-KR" altLang="en-US" dirty="0"/>
              <a:t>으로 주고</a:t>
            </a:r>
            <a:endParaRPr lang="en-US" altLang="ko-KR" dirty="0"/>
          </a:p>
          <a:p>
            <a:r>
              <a:rPr lang="en-US" altLang="ko-KR" dirty="0" err="1"/>
              <a:t>Href</a:t>
            </a:r>
            <a:r>
              <a:rPr lang="ko-KR" altLang="en-US" dirty="0"/>
              <a:t> 값을 </a:t>
            </a:r>
            <a:r>
              <a:rPr lang="en-US" altLang="ko-KR" dirty="0"/>
              <a:t>id</a:t>
            </a:r>
            <a:r>
              <a:rPr lang="ko-KR" altLang="en-US" dirty="0"/>
              <a:t>로 연결하여 각 탭 마다 내용이 다르게 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7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</a:rPr>
              <a:t>Index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05979" y="733548"/>
            <a:ext cx="2324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i="1" dirty="0" err="1">
                <a:solidFill>
                  <a:srgbClr val="44546A">
                    <a:lumMod val="75000"/>
                  </a:srgbClr>
                </a:solidFill>
              </a:rPr>
              <a:t>index.jsp</a:t>
            </a:r>
            <a:endParaRPr lang="en-US" altLang="ko-KR" sz="1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7947B-AC16-45B5-BF86-0A193864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" y="1198402"/>
            <a:ext cx="4286848" cy="24006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ED6733-2859-4922-98E0-298FE176D513}"/>
              </a:ext>
            </a:extLst>
          </p:cNvPr>
          <p:cNvSpPr txBox="1"/>
          <p:nvPr/>
        </p:nvSpPr>
        <p:spPr>
          <a:xfrm>
            <a:off x="350960" y="4008746"/>
            <a:ext cx="4799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탭 안의 내용은 </a:t>
            </a:r>
            <a:r>
              <a:rPr lang="en-US" altLang="ko-KR" dirty="0" err="1"/>
              <a:t>dao</a:t>
            </a:r>
            <a:r>
              <a:rPr lang="ko-KR" altLang="en-US" dirty="0"/>
              <a:t> 정보를 리스트 형식으로</a:t>
            </a:r>
            <a:endParaRPr lang="en-US" altLang="ko-KR" dirty="0"/>
          </a:p>
          <a:p>
            <a:r>
              <a:rPr lang="ko-KR" altLang="en-US" dirty="0"/>
              <a:t>받아왔다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99F59-DABC-4C0E-B65F-92950A66E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41" y="1318397"/>
            <a:ext cx="643979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7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85368" y="138894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</a:rPr>
              <a:t>Index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3229" y="730080"/>
            <a:ext cx="2324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i="1" dirty="0" err="1">
                <a:solidFill>
                  <a:srgbClr val="44546A">
                    <a:lumMod val="75000"/>
                  </a:srgbClr>
                </a:solidFill>
              </a:rPr>
              <a:t>index.DTO</a:t>
            </a:r>
            <a:endParaRPr lang="en-US" altLang="ko-KR" sz="1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AEB8CD-B202-4120-A2C9-374964BD3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8" y="1337866"/>
            <a:ext cx="1933845" cy="1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1D1428-9449-417D-8AA5-06A26D1A8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39" y="313890"/>
            <a:ext cx="3000794" cy="6230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84C9AD-4CC3-44CA-893E-B2DFD2C8D5DC}"/>
              </a:ext>
            </a:extLst>
          </p:cNvPr>
          <p:cNvSpPr txBox="1"/>
          <p:nvPr/>
        </p:nvSpPr>
        <p:spPr>
          <a:xfrm>
            <a:off x="6568408" y="2505669"/>
            <a:ext cx="4062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사용하고자 하는 정보를 </a:t>
            </a:r>
            <a:r>
              <a:rPr lang="en-US" altLang="ko-KR" dirty="0"/>
              <a:t>Oracle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데이터 형식에 맞게</a:t>
            </a:r>
            <a:endParaRPr lang="en-US" altLang="ko-KR" dirty="0"/>
          </a:p>
          <a:p>
            <a:r>
              <a:rPr lang="ko-KR" altLang="en-US" dirty="0"/>
              <a:t>가지고 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BB11C-720A-417F-956F-ABBA0D457D6E}"/>
              </a:ext>
            </a:extLst>
          </p:cNvPr>
          <p:cNvSpPr txBox="1"/>
          <p:nvPr/>
        </p:nvSpPr>
        <p:spPr>
          <a:xfrm>
            <a:off x="6568408" y="3727579"/>
            <a:ext cx="32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Oracle</a:t>
            </a:r>
            <a:r>
              <a:rPr lang="ko-KR" altLang="en-US" dirty="0"/>
              <a:t> 에서 가지고 온 정보를</a:t>
            </a:r>
            <a:endParaRPr lang="en-US" altLang="ko-KR" dirty="0"/>
          </a:p>
          <a:p>
            <a:r>
              <a:rPr lang="en-US" altLang="ko-KR" dirty="0"/>
              <a:t>Getter </a:t>
            </a:r>
            <a:r>
              <a:rPr lang="ko-KR" altLang="en-US" dirty="0"/>
              <a:t>와 </a:t>
            </a:r>
            <a:r>
              <a:rPr lang="en-US" altLang="ko-KR" dirty="0"/>
              <a:t>Setter </a:t>
            </a:r>
            <a:r>
              <a:rPr lang="ko-KR" altLang="en-US" dirty="0"/>
              <a:t>메소드를</a:t>
            </a:r>
            <a:endParaRPr lang="en-US" altLang="ko-KR" dirty="0"/>
          </a:p>
          <a:p>
            <a:r>
              <a:rPr lang="ko-KR" altLang="en-US" dirty="0"/>
              <a:t>이용하여 적용합니다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21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85368" y="138894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</a:rPr>
              <a:t>Index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3229" y="730080"/>
            <a:ext cx="2324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i="1" dirty="0" err="1">
                <a:solidFill>
                  <a:srgbClr val="44546A">
                    <a:lumMod val="75000"/>
                  </a:srgbClr>
                </a:solidFill>
              </a:rPr>
              <a:t>index.DAO</a:t>
            </a:r>
            <a:endParaRPr lang="en-US" altLang="ko-KR" sz="1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4A6FAC-46ED-4BBE-9428-394547EB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10" y="1396547"/>
            <a:ext cx="4591691" cy="4953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851557-A6B7-49D0-BCC7-3CD0BF799534}"/>
              </a:ext>
            </a:extLst>
          </p:cNvPr>
          <p:cNvSpPr txBox="1"/>
          <p:nvPr/>
        </p:nvSpPr>
        <p:spPr>
          <a:xfrm>
            <a:off x="6568408" y="2505669"/>
            <a:ext cx="5176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클래스를 리스트 형식으로 받아온다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변수 값으로 받아오는 정보의 순서를 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반복문을 사용하여 </a:t>
            </a:r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클래스의 값을 받아온다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B01779B-299D-4447-AA31-D10D3F04615E}"/>
                  </a:ext>
                </a:extLst>
              </p14:cNvPr>
              <p14:cNvContentPartPr/>
              <p14:nvPr/>
            </p14:nvContentPartPr>
            <p14:xfrm>
              <a:off x="5337558" y="1818683"/>
              <a:ext cx="1174680" cy="143695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B01779B-299D-4447-AA31-D10D3F0461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558" y="1809682"/>
                <a:ext cx="1192320" cy="1454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630CE5A-1235-4697-816B-EB35F6B274AD}"/>
                  </a:ext>
                </a:extLst>
              </p14:cNvPr>
              <p14:cNvContentPartPr/>
              <p14:nvPr/>
            </p14:nvContentPartPr>
            <p14:xfrm>
              <a:off x="5229558" y="1716443"/>
              <a:ext cx="108000" cy="1746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630CE5A-1235-4697-816B-EB35F6B274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0558" y="1707443"/>
                <a:ext cx="12564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DCDC1B-7311-4BDE-B2E1-7035EA92D68E}"/>
              </a:ext>
            </a:extLst>
          </p:cNvPr>
          <p:cNvGrpSpPr/>
          <p:nvPr/>
        </p:nvGrpSpPr>
        <p:grpSpPr>
          <a:xfrm>
            <a:off x="4496238" y="2507003"/>
            <a:ext cx="2035440" cy="227880"/>
            <a:chOff x="4496238" y="2507003"/>
            <a:chExt cx="203544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17FC8FF-2037-45DF-BC5C-F1530B51EDED}"/>
                    </a:ext>
                  </a:extLst>
                </p14:cNvPr>
                <p14:cNvContentPartPr/>
                <p14:nvPr/>
              </p14:nvContentPartPr>
              <p14:xfrm>
                <a:off x="4496238" y="2507003"/>
                <a:ext cx="2035440" cy="2278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17FC8FF-2037-45DF-BC5C-F1530B51ED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87238" y="2497989"/>
                  <a:ext cx="2053080" cy="245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8582CBD-4B5F-4035-851D-D527DA2AB16C}"/>
                    </a:ext>
                  </a:extLst>
                </p14:cNvPr>
                <p14:cNvContentPartPr/>
                <p14:nvPr/>
              </p14:nvContentPartPr>
              <p14:xfrm>
                <a:off x="4506318" y="2509163"/>
                <a:ext cx="148680" cy="100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8582CBD-4B5F-4035-851D-D527DA2AB1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7318" y="2499830"/>
                  <a:ext cx="166320" cy="2837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53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동연</dc:creator>
  <cp:lastModifiedBy>동연</cp:lastModifiedBy>
  <cp:revision>1</cp:revision>
  <dcterms:created xsi:type="dcterms:W3CDTF">2021-07-16T04:58:51Z</dcterms:created>
  <dcterms:modified xsi:type="dcterms:W3CDTF">2021-07-16T04:59:12Z</dcterms:modified>
</cp:coreProperties>
</file>