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7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1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4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8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3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3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6" y="6389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초기인덱스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04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9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862458" y="321442"/>
            <a:ext cx="2248678" cy="2608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25159" y="255126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로그아웃</a:t>
            </a:r>
            <a:endParaRPr lang="ko-KR" altLang="en-US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993086" y="2440685"/>
            <a:ext cx="19198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71607" y="1824601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마이페이지</a:t>
            </a:r>
            <a:endParaRPr lang="ko-KR" altLang="en-US" sz="105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543370" y="731218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78257" y="361905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박창주님</a:t>
            </a:r>
            <a:r>
              <a:rPr lang="ko-KR" altLang="en-US" sz="1050" dirty="0" smtClean="0"/>
              <a:t> 안녕하세요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596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카테고리클릭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12152" y="3295827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코미디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연예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로맨스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성인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공포</a:t>
            </a:r>
            <a:endParaRPr lang="en-US" altLang="ko-KR" sz="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53947" y="3295827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RPG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액션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err="1" smtClean="0"/>
              <a:t>모바일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319694" y="331378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축구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야구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배구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농구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하키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4257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SBS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MBC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KBS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TVN</a:t>
            </a:r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403483" y="328996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햄버거</a:t>
            </a:r>
            <a:endParaRPr lang="en-US" altLang="ko-KR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8825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햄버거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390374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강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바다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호수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847371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고전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306775" y="3295826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758401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월간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8178227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남성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여성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999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568309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681068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영화 코미디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9054" y="1050613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smtClean="0">
                <a:solidFill>
                  <a:schemeClr val="accent4"/>
                </a:solidFill>
              </a:rPr>
              <a:t>영화 코미디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140</a:t>
            </a:r>
            <a:r>
              <a:rPr lang="ko-KR" altLang="en-US" dirty="0" smtClean="0"/>
              <a:t>건 </a:t>
            </a:r>
            <a:r>
              <a:rPr lang="ko-KR" altLang="en-US" dirty="0" smtClean="0"/>
              <a:t>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영화 코미디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140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10377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4"/>
                </a:solidFill>
              </a:rPr>
              <a:t>전체</a:t>
            </a:r>
            <a:r>
              <a:rPr lang="en-US" altLang="ko-KR" sz="1000" dirty="0" smtClean="0">
                <a:solidFill>
                  <a:schemeClr val="accent4"/>
                </a:solidFill>
              </a:rPr>
              <a:t>(</a:t>
            </a:r>
            <a:r>
              <a:rPr lang="en-US" altLang="ko-KR" sz="1000" dirty="0" smtClean="0">
                <a:solidFill>
                  <a:schemeClr val="accent4"/>
                </a:solidFill>
              </a:rPr>
              <a:t>140</a:t>
            </a:r>
            <a:r>
              <a:rPr lang="en-US" altLang="ko-KR" sz="1000" dirty="0" smtClean="0">
                <a:solidFill>
                  <a:schemeClr val="accent4"/>
                </a:solidFill>
              </a:rPr>
              <a:t>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65222" y="2900078"/>
            <a:ext cx="645910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10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7829658" y="2895350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9609151">
            <a:off x="4151829" y="3089384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9609151">
            <a:off x="4163446" y="3392524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2934911"/>
            <a:ext cx="1095172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디디치킨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또레오레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지코바</a:t>
            </a:r>
            <a:endParaRPr lang="ko-KR" altLang="en-US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61271" y="3186903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57126" y="4331235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895168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015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9609151">
            <a:off x="4135836" y="2776224"/>
            <a:ext cx="380922" cy="380922"/>
          </a:xfrm>
          <a:prstGeom prst="rect">
            <a:avLst/>
          </a:prstGeom>
        </p:spPr>
      </p:pic>
      <p:pic>
        <p:nvPicPr>
          <p:cNvPr id="58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0669" y="4883711"/>
            <a:ext cx="327239" cy="327239"/>
          </a:xfrm>
          <a:prstGeom prst="rect">
            <a:avLst/>
          </a:prstGeom>
        </p:spPr>
      </p:pic>
      <p:pic>
        <p:nvPicPr>
          <p:cNvPr id="59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1616" y="5165035"/>
            <a:ext cx="327239" cy="327239"/>
          </a:xfrm>
          <a:prstGeom prst="rect">
            <a:avLst/>
          </a:prstGeom>
        </p:spPr>
      </p:pic>
      <p:pic>
        <p:nvPicPr>
          <p:cNvPr id="60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4600" y="5505029"/>
            <a:ext cx="327239" cy="327239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2966685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2948471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067859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5971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120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003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23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216</Words>
  <Application>Microsoft Office PowerPoint</Application>
  <PresentationFormat>와이드스크린</PresentationFormat>
  <Paragraphs>165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HY엽서L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박창주</cp:lastModifiedBy>
  <cp:revision>11</cp:revision>
  <dcterms:created xsi:type="dcterms:W3CDTF">2021-06-03T07:44:20Z</dcterms:created>
  <dcterms:modified xsi:type="dcterms:W3CDTF">2021-06-03T13:53:33Z</dcterms:modified>
</cp:coreProperties>
</file>