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83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14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43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44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47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52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21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92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05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76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2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25CC1-B885-4CBC-A99D-9FCDA3234F96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3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1822" y="1473073"/>
            <a:ext cx="4921825" cy="37011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590800" y="640440"/>
            <a:ext cx="2090057" cy="6966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77943" y="2251079"/>
            <a:ext cx="3377357" cy="3509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174958" y="1919526"/>
            <a:ext cx="1509485" cy="275771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82801" y="2031875"/>
            <a:ext cx="569043" cy="300736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Real time Ranking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03083" y="2752991"/>
            <a:ext cx="2253234" cy="101462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Hot Ranking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5557156" y="3109687"/>
            <a:ext cx="827314" cy="6749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95898" y="3937001"/>
            <a:ext cx="1349829" cy="413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search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15833" y="1544061"/>
            <a:ext cx="899883" cy="26056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회원가입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3140" y="1480456"/>
            <a:ext cx="2743200" cy="37011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590800" y="5310163"/>
            <a:ext cx="22381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이미지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검색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랭킹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실시간 검색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7130137" y="1603828"/>
            <a:ext cx="609600" cy="6096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7988296" y="1843873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574637" y="2671536"/>
            <a:ext cx="1741716" cy="222613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Ranking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617849" y="2415269"/>
            <a:ext cx="754743" cy="19412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vote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917946" y="5488581"/>
            <a:ext cx="1055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이미지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랭킹</a:t>
            </a:r>
            <a:endParaRPr lang="en-US" altLang="ko-KR" dirty="0" smtClean="0"/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투표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783995" y="3987148"/>
            <a:ext cx="2231572" cy="101462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Hot Ranking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140505" y="1552237"/>
            <a:ext cx="2057398" cy="22396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08090" y="795398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검색했을 경우 관련 랭킹</a:t>
            </a: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51016" y="1577131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사이트명</a:t>
            </a:r>
            <a:r>
              <a:rPr lang="en-US" altLang="ko-KR" sz="900" dirty="0" smtClean="0"/>
              <a:t>(home </a:t>
            </a:r>
            <a:r>
              <a:rPr lang="en-US" altLang="ko-KR" sz="900" dirty="0" err="1" smtClean="0"/>
              <a:t>butoon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26" name="직사각형 25"/>
          <p:cNvSpPr/>
          <p:nvPr/>
        </p:nvSpPr>
        <p:spPr>
          <a:xfrm>
            <a:off x="7988296" y="1587258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사이트명</a:t>
            </a:r>
            <a:r>
              <a:rPr lang="en-US" altLang="ko-KR" sz="900" dirty="0" smtClean="0"/>
              <a:t>(home </a:t>
            </a:r>
            <a:r>
              <a:rPr lang="en-US" altLang="ko-KR" sz="900" dirty="0" err="1" smtClean="0"/>
              <a:t>butoon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9885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른쪽 화살표 3"/>
          <p:cNvSpPr/>
          <p:nvPr/>
        </p:nvSpPr>
        <p:spPr>
          <a:xfrm>
            <a:off x="5216976" y="3109687"/>
            <a:ext cx="827314" cy="6749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955718" y="3937001"/>
            <a:ext cx="1349829" cy="413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vote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07242" y="1480456"/>
            <a:ext cx="2743200" cy="37011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932215" y="1785256"/>
            <a:ext cx="609600" cy="6096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2692398" y="2039257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278739" y="2671536"/>
            <a:ext cx="1741716" cy="222613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Ranking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321951" y="2415269"/>
            <a:ext cx="754743" cy="19412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vote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353299" y="1480456"/>
            <a:ext cx="2743200" cy="37011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578272" y="1785256"/>
            <a:ext cx="609600" cy="6096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8338455" y="2039257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924796" y="2671536"/>
            <a:ext cx="1741716" cy="222613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vote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68105" y="5400221"/>
            <a:ext cx="1055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이미지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투표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89025" y="2855603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랭킹 </a:t>
            </a:r>
            <a:r>
              <a:rPr lang="en-US" altLang="ko-KR" dirty="0" smtClean="0"/>
              <a:t>|</a:t>
            </a:r>
            <a:r>
              <a:rPr lang="ko-KR" altLang="en-US" dirty="0" smtClean="0"/>
              <a:t> 체크박스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324099" y="1559831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사이트이름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040910" y="1578187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사이트이름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195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07242" y="1480456"/>
            <a:ext cx="2743200" cy="37011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802579" y="1800780"/>
            <a:ext cx="760183" cy="6096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image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2692398" y="2039257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search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2278739" y="2671536"/>
            <a:ext cx="1741716" cy="222613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Ranking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321951" y="2415269"/>
            <a:ext cx="754743" cy="19412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vote</a:t>
            </a:r>
            <a:endParaRPr lang="ko-KR" altLang="en-US" sz="1200" dirty="0"/>
          </a:p>
        </p:txBody>
      </p:sp>
      <p:sp>
        <p:nvSpPr>
          <p:cNvPr id="10" name="오른쪽 화살표 9"/>
          <p:cNvSpPr/>
          <p:nvPr/>
        </p:nvSpPr>
        <p:spPr>
          <a:xfrm>
            <a:off x="5216976" y="3109687"/>
            <a:ext cx="827314" cy="6749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955718" y="3937001"/>
            <a:ext cx="1349829" cy="722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Ranking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Click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42364" y="1480456"/>
            <a:ext cx="5261955" cy="37011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35014" y="1903316"/>
            <a:ext cx="1100666" cy="9018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8325351" y="2027204"/>
            <a:ext cx="1509485" cy="34834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검색어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268105" y="2512333"/>
            <a:ext cx="1741716" cy="222613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565321" y="2726714"/>
            <a:ext cx="922556" cy="8986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댓글창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8268105" y="5400221"/>
            <a:ext cx="1285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이미지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커뮤니티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318652" y="1576446"/>
            <a:ext cx="1152911" cy="26056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회원가입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30605" y="1584622"/>
            <a:ext cx="1509485" cy="25239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사이트이름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143325" y="1584622"/>
            <a:ext cx="2057398" cy="22396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328234" y="1548947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사이트명</a:t>
            </a:r>
            <a:r>
              <a:rPr lang="en-US" altLang="ko-KR" sz="900" dirty="0" smtClean="0"/>
              <a:t>(home </a:t>
            </a:r>
            <a:r>
              <a:rPr lang="en-US" altLang="ko-KR" sz="900" dirty="0" err="1" smtClean="0"/>
              <a:t>butoon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66669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화살표 9"/>
          <p:cNvSpPr/>
          <p:nvPr/>
        </p:nvSpPr>
        <p:spPr>
          <a:xfrm>
            <a:off x="5557156" y="3109687"/>
            <a:ext cx="827314" cy="6749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95898" y="3937001"/>
            <a:ext cx="1349829" cy="413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02945" y="1480455"/>
            <a:ext cx="2743200" cy="37011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990557" y="3000831"/>
            <a:ext cx="1509485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990557" y="3468914"/>
            <a:ext cx="1509485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182871" y="4111173"/>
            <a:ext cx="1124856" cy="23948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찾기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회원가입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89152" y="5588000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ID / Password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찾기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353960" y="1883872"/>
            <a:ext cx="668487" cy="722587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image</a:t>
            </a:r>
            <a:endParaRPr lang="ko-KR" altLang="en-US" sz="800" dirty="0"/>
          </a:p>
        </p:txBody>
      </p:sp>
      <p:sp>
        <p:nvSpPr>
          <p:cNvPr id="18" name="직사각형 17"/>
          <p:cNvSpPr/>
          <p:nvPr/>
        </p:nvSpPr>
        <p:spPr>
          <a:xfrm>
            <a:off x="374073" y="1480455"/>
            <a:ext cx="4921825" cy="37011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17444" y="2245166"/>
            <a:ext cx="3377357" cy="3509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160797" y="1926908"/>
            <a:ext cx="1509485" cy="275771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이미지</a:t>
            </a:r>
            <a:endParaRPr lang="ko-KR" altLang="en-US" sz="1050" dirty="0"/>
          </a:p>
        </p:txBody>
      </p:sp>
      <p:sp>
        <p:nvSpPr>
          <p:cNvPr id="25" name="직사각형 24"/>
          <p:cNvSpPr/>
          <p:nvPr/>
        </p:nvSpPr>
        <p:spPr>
          <a:xfrm>
            <a:off x="4668640" y="2039257"/>
            <a:ext cx="569043" cy="300736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Real time Ranking</a:t>
            </a:r>
            <a:endParaRPr lang="ko-KR" altLang="en-US" sz="800" dirty="0"/>
          </a:p>
        </p:txBody>
      </p:sp>
      <p:sp>
        <p:nvSpPr>
          <p:cNvPr id="26" name="직사각형 25"/>
          <p:cNvSpPr/>
          <p:nvPr/>
        </p:nvSpPr>
        <p:spPr>
          <a:xfrm>
            <a:off x="1737342" y="3000831"/>
            <a:ext cx="2253234" cy="204579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Hot Ranking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301672" y="1551443"/>
            <a:ext cx="899883" cy="26056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로그인</a:t>
            </a:r>
            <a:r>
              <a:rPr lang="en-US" altLang="ko-KR" sz="800" dirty="0" smtClean="0">
                <a:solidFill>
                  <a:schemeClr val="bg1"/>
                </a:solidFill>
              </a:rPr>
              <a:t>/</a:t>
            </a:r>
            <a:r>
              <a:rPr lang="ko-KR" altLang="en-US" sz="800" dirty="0" smtClean="0">
                <a:solidFill>
                  <a:schemeClr val="bg1"/>
                </a:solidFill>
              </a:rPr>
              <a:t>회원가입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</a:rPr>
              <a:t>or </a:t>
            </a:r>
            <a:r>
              <a:rPr lang="ko-KR" altLang="en-US" sz="800" dirty="0" smtClean="0">
                <a:solidFill>
                  <a:schemeClr val="bg1"/>
                </a:solidFill>
              </a:rPr>
              <a:t>내 정보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2516" y="1621808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사이트명</a:t>
            </a:r>
            <a:r>
              <a:rPr lang="en-US" altLang="ko-KR" sz="900" dirty="0" smtClean="0"/>
              <a:t>(home </a:t>
            </a:r>
            <a:r>
              <a:rPr lang="en-US" altLang="ko-KR" sz="900" dirty="0" err="1" smtClean="0"/>
              <a:t>butoon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>
          <a:xfrm>
            <a:off x="2126344" y="1559619"/>
            <a:ext cx="2057398" cy="22396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커뮤니티</a:t>
            </a:r>
            <a:r>
              <a:rPr lang="en-US" altLang="ko-KR" sz="1050" dirty="0" smtClean="0"/>
              <a:t>(button)</a:t>
            </a:r>
            <a:endParaRPr lang="ko-KR" alt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1494298" y="606589"/>
            <a:ext cx="954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메뉴 </a:t>
            </a:r>
            <a:r>
              <a:rPr lang="en-US" altLang="ko-KR" dirty="0" smtClean="0"/>
              <a:t>bar :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웹툰</a:t>
            </a:r>
            <a:r>
              <a:rPr lang="en-US" altLang="ko-KR" dirty="0" smtClean="0"/>
              <a:t>,</a:t>
            </a:r>
            <a:r>
              <a:rPr lang="ko-KR" altLang="en-US" dirty="0" smtClean="0"/>
              <a:t>영화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드라마</a:t>
            </a:r>
            <a:r>
              <a:rPr lang="en-US" altLang="ko-KR" dirty="0" smtClean="0"/>
              <a:t>),</a:t>
            </a:r>
            <a:r>
              <a:rPr lang="ko-KR" altLang="en-US" dirty="0" smtClean="0"/>
              <a:t>게임</a:t>
            </a:r>
            <a:r>
              <a:rPr lang="en-US" altLang="ko-KR" dirty="0" smtClean="0"/>
              <a:t>(</a:t>
            </a:r>
            <a:r>
              <a:rPr lang="ko-KR" altLang="en-US" dirty="0" smtClean="0"/>
              <a:t>롤</a:t>
            </a:r>
            <a:r>
              <a:rPr lang="en-US" altLang="ko-KR" dirty="0" smtClean="0"/>
              <a:t>),</a:t>
            </a:r>
            <a:r>
              <a:rPr lang="ko-KR" altLang="en-US" dirty="0" smtClean="0"/>
              <a:t>스포츠</a:t>
            </a:r>
            <a:r>
              <a:rPr lang="en-US" altLang="ko-KR" dirty="0" smtClean="0"/>
              <a:t>(</a:t>
            </a:r>
            <a:r>
              <a:rPr lang="ko-KR" altLang="en-US" dirty="0" smtClean="0"/>
              <a:t>등등</a:t>
            </a:r>
            <a:r>
              <a:rPr lang="en-US" altLang="ko-KR" dirty="0" smtClean="0"/>
              <a:t>) , </a:t>
            </a:r>
            <a:r>
              <a:rPr lang="ko-KR" altLang="en-US" dirty="0" smtClean="0"/>
              <a:t>커뮤니티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공지창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404299" y="2685645"/>
            <a:ext cx="861372" cy="2002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장르 선택</a:t>
            </a:r>
            <a:endParaRPr lang="ko-KR" altLang="en-US" sz="1050" dirty="0"/>
          </a:p>
        </p:txBody>
      </p:sp>
      <p:sp>
        <p:nvSpPr>
          <p:cNvPr id="33" name="직사각형 32"/>
          <p:cNvSpPr/>
          <p:nvPr/>
        </p:nvSpPr>
        <p:spPr>
          <a:xfrm>
            <a:off x="7990557" y="1534723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사이트명</a:t>
            </a:r>
            <a:r>
              <a:rPr lang="en-US" altLang="ko-KR" sz="900" dirty="0" smtClean="0"/>
              <a:t>( home button)</a:t>
            </a:r>
            <a:endParaRPr lang="ko-KR" altLang="en-US" sz="900" dirty="0"/>
          </a:p>
        </p:txBody>
      </p:sp>
      <p:sp>
        <p:nvSpPr>
          <p:cNvPr id="3" name="직사각형 2"/>
          <p:cNvSpPr/>
          <p:nvPr/>
        </p:nvSpPr>
        <p:spPr>
          <a:xfrm>
            <a:off x="374073" y="4699000"/>
            <a:ext cx="843371" cy="482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Index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02945" y="4698335"/>
            <a:ext cx="843371" cy="482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09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03631" y="1480455"/>
            <a:ext cx="2743200" cy="37011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91242" y="2777672"/>
            <a:ext cx="1509485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91241" y="3367564"/>
            <a:ext cx="1509485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783557" y="4111173"/>
            <a:ext cx="1124856" cy="23948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찾기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회원가입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5557156" y="3109687"/>
            <a:ext cx="827314" cy="6749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95898" y="3937001"/>
            <a:ext cx="1349829" cy="413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028660" y="1480455"/>
            <a:ext cx="2743200" cy="37011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679984" y="2114583"/>
            <a:ext cx="1509485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679984" y="2577964"/>
            <a:ext cx="1509485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679984" y="3079466"/>
            <a:ext cx="1509485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679984" y="3599544"/>
            <a:ext cx="1509485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나이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679985" y="4111173"/>
            <a:ext cx="1509485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679986" y="4675414"/>
            <a:ext cx="1509485" cy="37011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이메일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14866" y="5588000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사용자 정보 등록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91242" y="1581443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사이트이름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679984" y="1609615"/>
            <a:ext cx="1509485" cy="1741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사이트명</a:t>
            </a:r>
            <a:r>
              <a:rPr lang="en-US" altLang="ko-KR" sz="900" dirty="0" smtClean="0"/>
              <a:t>(home </a:t>
            </a:r>
            <a:r>
              <a:rPr lang="en-US" altLang="ko-KR" sz="900" dirty="0" err="1" smtClean="0"/>
              <a:t>butoon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23" name="직사각형 22"/>
          <p:cNvSpPr/>
          <p:nvPr/>
        </p:nvSpPr>
        <p:spPr>
          <a:xfrm>
            <a:off x="8031592" y="4862945"/>
            <a:ext cx="580393" cy="324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Sign up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55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937759" y="565266"/>
            <a:ext cx="1953491" cy="16874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Index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552107" y="2978579"/>
            <a:ext cx="1089504" cy="10974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검색결과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4" idx="2"/>
            <a:endCxn id="16" idx="0"/>
          </p:cNvCxnSpPr>
          <p:nvPr/>
        </p:nvCxnSpPr>
        <p:spPr>
          <a:xfrm flipH="1">
            <a:off x="3096859" y="1409008"/>
            <a:ext cx="1840900" cy="1569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720606" y="3012089"/>
            <a:ext cx="1089504" cy="10974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내 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117788" y="2978579"/>
            <a:ext cx="1089504" cy="10974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커뮤니티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4" idx="3"/>
            <a:endCxn id="20" idx="0"/>
          </p:cNvCxnSpPr>
          <p:nvPr/>
        </p:nvCxnSpPr>
        <p:spPr>
          <a:xfrm>
            <a:off x="5223841" y="2005623"/>
            <a:ext cx="41517" cy="1006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4" idx="6"/>
            <a:endCxn id="22" idx="0"/>
          </p:cNvCxnSpPr>
          <p:nvPr/>
        </p:nvCxnSpPr>
        <p:spPr>
          <a:xfrm>
            <a:off x="6891250" y="1409008"/>
            <a:ext cx="1771290" cy="1569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1687278" y="4918911"/>
            <a:ext cx="1089504" cy="1084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800" dirty="0" smtClean="0">
                <a:solidFill>
                  <a:schemeClr val="tx1"/>
                </a:solidFill>
              </a:rPr>
              <a:t> 설명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16" idx="3"/>
            <a:endCxn id="28" idx="0"/>
          </p:cNvCxnSpPr>
          <p:nvPr/>
        </p:nvCxnSpPr>
        <p:spPr>
          <a:xfrm flipH="1">
            <a:off x="2232030" y="3915292"/>
            <a:ext cx="479631" cy="1003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3512948" y="4918911"/>
            <a:ext cx="1089504" cy="10974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회원가입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778374" y="4910077"/>
            <a:ext cx="1089504" cy="10974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아이디 비밀번호 찾기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>
            <a:stCxn id="20" idx="3"/>
            <a:endCxn id="32" idx="0"/>
          </p:cNvCxnSpPr>
          <p:nvPr/>
        </p:nvCxnSpPr>
        <p:spPr>
          <a:xfrm flipH="1">
            <a:off x="4057700" y="3948802"/>
            <a:ext cx="822460" cy="97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0" idx="4"/>
            <a:endCxn id="35" idx="0"/>
          </p:cNvCxnSpPr>
          <p:nvPr/>
        </p:nvCxnSpPr>
        <p:spPr>
          <a:xfrm>
            <a:off x="5265358" y="4109517"/>
            <a:ext cx="57768" cy="800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7496090" y="4844539"/>
            <a:ext cx="1089504" cy="10974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글 작성 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/>
          <p:cNvCxnSpPr>
            <a:stCxn id="22" idx="3"/>
            <a:endCxn id="43" idx="0"/>
          </p:cNvCxnSpPr>
          <p:nvPr/>
        </p:nvCxnSpPr>
        <p:spPr>
          <a:xfrm flipH="1">
            <a:off x="8040842" y="3915292"/>
            <a:ext cx="236500" cy="929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6087973" y="4844539"/>
            <a:ext cx="1089504" cy="10974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20" idx="5"/>
            <a:endCxn id="53" idx="0"/>
          </p:cNvCxnSpPr>
          <p:nvPr/>
        </p:nvCxnSpPr>
        <p:spPr>
          <a:xfrm>
            <a:off x="5650556" y="3948802"/>
            <a:ext cx="982169" cy="895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8912833" y="4844539"/>
            <a:ext cx="1089504" cy="10974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랭킹 등록 페이지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/>
          <p:cNvCxnSpPr>
            <a:stCxn id="22" idx="5"/>
            <a:endCxn id="58" idx="0"/>
          </p:cNvCxnSpPr>
          <p:nvPr/>
        </p:nvCxnSpPr>
        <p:spPr>
          <a:xfrm>
            <a:off x="9047738" y="3915292"/>
            <a:ext cx="409847" cy="929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258813" y="266329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색상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파란색 계열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51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3167" y="2734887"/>
            <a:ext cx="11313621" cy="1720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Hot ranking :  </a:t>
            </a:r>
            <a:r>
              <a:rPr lang="ko-KR" altLang="en-US" dirty="0" smtClean="0"/>
              <a:t>한달 평균 투표가 많은 랭킹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Realtime</a:t>
            </a:r>
            <a:r>
              <a:rPr lang="en-US" altLang="ko-KR" dirty="0" smtClean="0"/>
              <a:t> ranking : </a:t>
            </a:r>
            <a:r>
              <a:rPr lang="ko-KR" altLang="en-US" dirty="0" smtClean="0"/>
              <a:t>실시간 투표 가 많은 랭킹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56362" y="889462"/>
            <a:ext cx="3807229" cy="48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용어정의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642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854633" y="108065"/>
            <a:ext cx="1729048" cy="9725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Index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26622" y="1731817"/>
            <a:ext cx="1729048" cy="9725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결과 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854633" y="1731817"/>
            <a:ext cx="1729048" cy="9725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내정보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333811" y="1731816"/>
            <a:ext cx="1729048" cy="9725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커뮤니티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138845" y="3524596"/>
            <a:ext cx="1504603" cy="14547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000" dirty="0" smtClean="0">
                <a:solidFill>
                  <a:schemeClr val="tx1"/>
                </a:solidFill>
              </a:rPr>
              <a:t> 설명 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471950" y="3524596"/>
            <a:ext cx="1504603" cy="14547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회원가입 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079078" y="3524596"/>
            <a:ext cx="1504603" cy="14547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686206" y="3499657"/>
            <a:ext cx="1504603" cy="14547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792096" y="3524596"/>
            <a:ext cx="1504603" cy="14547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dirty="0" smtClean="0">
                <a:solidFill>
                  <a:schemeClr val="tx1"/>
                </a:solidFill>
              </a:rPr>
              <a:t> 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408922" y="3499656"/>
            <a:ext cx="1504603" cy="14547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dirty="0" smtClean="0">
                <a:solidFill>
                  <a:schemeClr val="tx1"/>
                </a:solidFill>
              </a:rPr>
              <a:t> 설명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292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262</Words>
  <Application>Microsoft Office PowerPoint</Application>
  <PresentationFormat>와이드스크린</PresentationFormat>
  <Paragraphs>113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박창주</cp:lastModifiedBy>
  <cp:revision>26</cp:revision>
  <dcterms:created xsi:type="dcterms:W3CDTF">2021-05-18T08:33:32Z</dcterms:created>
  <dcterms:modified xsi:type="dcterms:W3CDTF">2021-05-20T10:18:40Z</dcterms:modified>
</cp:coreProperties>
</file>