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96" y="36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55404-1CD7-4AE4-B327-5DA9A71BB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E3DB10-E570-44F5-B1E4-A33540EA1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2FA28E-46DA-45FB-BF3C-68C0C99A7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47ACA-AED4-4A77-A26F-8408F39CE113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BF32C4-120B-4109-8ACE-501311966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29E46-412C-4D4A-9A4E-9FDC4882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4414-B554-4025-BD50-D86D5DFAD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8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86D7A-B9D5-4E30-B479-2B16AF012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50F2BE-66F1-4106-8F5F-9588A9914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427F86-03D1-41CF-B824-1F7FF4D0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47ACA-AED4-4A77-A26F-8408F39CE113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235E21-B89C-44F1-A781-A2B467D9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5D1D9E-DC56-494B-9919-607347D3A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4414-B554-4025-BD50-D86D5DFAD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02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33B419-645B-48D9-893C-FFF297AF8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9B2313-CE32-4E99-BC70-B6E7E26D0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B31FDC-4265-463E-80B0-A1B639687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47ACA-AED4-4A77-A26F-8408F39CE113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705A1-D674-4129-B8CF-43A49DA3A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32BF6-98E5-46E3-8315-DA372D001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4414-B554-4025-BD50-D86D5DFAD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31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6DEFB-7C65-451B-866B-DBBE74AF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00403F-3599-419C-BA7E-A12DAE00A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38FCFE-E90A-4545-9B0F-9404063DB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47ACA-AED4-4A77-A26F-8408F39CE113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98FEC-9F1F-4A91-88E8-62AEC946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8BF7E5-247C-4CE8-9C09-DE276C29E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4414-B554-4025-BD50-D86D5DFAD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54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434D1-8A2F-4E0D-AEA9-A3F32FF8A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26BE9E-6249-4C2C-9243-500959C50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06E5C5-18EE-4C1F-B77C-E53267BDC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47ACA-AED4-4A77-A26F-8408F39CE113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322682-1FCE-4D44-8D14-B69C7B66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4BA89E-5469-4A7B-AB5D-B6A1D0F3E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4414-B554-4025-BD50-D86D5DFAD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74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E25CF-C61C-4224-91D6-6F9A074D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A807D-BBA6-4468-888D-043C7085A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170F00-E2D1-4E98-8889-73571DA69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FE4155-53C1-4758-9621-A1BD76810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47ACA-AED4-4A77-A26F-8408F39CE113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4B6A35-E40B-4713-9263-8F5FC6035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1C4896-D92B-4A68-AEC7-9F2E992E3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4414-B554-4025-BD50-D86D5DFAD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67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14212-1E11-4A7B-9968-7E27918B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C2A37F-DB37-4521-9999-2F9DEAD83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385DC5-80BF-4565-A523-4D0F5719C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E43412-C930-4CB3-BFC0-68C635370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57F756-190F-4F22-B3B4-0EEC76C1F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2C8686-8F21-48AA-A1CC-8326A6560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47ACA-AED4-4A77-A26F-8408F39CE113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E3B1AD-3369-4B7C-B2AC-7297A470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3F825A-409E-4D11-8176-913766DF3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4414-B554-4025-BD50-D86D5DFAD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59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18CCF-D695-4E6B-A23D-BD0F5232E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6E45E1-3119-406E-BC85-44F11B3A5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47ACA-AED4-4A77-A26F-8408F39CE113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AF44DD-2004-46AF-BFC4-F7D09EF43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4039E3-C788-4F77-9954-475E204A8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4414-B554-4025-BD50-D86D5DFAD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40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E358B0-E094-4D2D-B009-409329A5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47ACA-AED4-4A77-A26F-8408F39CE113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C17CB7-CA3E-4B45-8A89-3069893C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AEFA82-5113-4238-91AB-82436FA7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4414-B554-4025-BD50-D86D5DFAD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08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90F72-95DE-45D9-8E3D-833850E9A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B82DEA-4C33-4CF8-93D1-AF4C622A3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004579-647C-47B3-A8D2-AA25C8780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B83375-2EBE-4A3D-96FF-5C1D0A5F9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47ACA-AED4-4A77-A26F-8408F39CE113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82DF0D-C16B-4870-A5A1-B957D7F87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9727B5-718A-401A-B21D-B29CE0CA3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4414-B554-4025-BD50-D86D5DFAD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74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1025F-2319-44DA-B12C-8161F2495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09689D-7D9F-4EC4-9C45-E287AF2564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86CC2B-954F-4E02-8419-3FC40CA58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D99375-2149-4052-9B41-4F29BD91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47ACA-AED4-4A77-A26F-8408F39CE113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2A7FC5-3EDC-4936-8ED4-F2F0C500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8CCC13-DA96-4062-935F-8A2A6282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4414-B554-4025-BD50-D86D5DFAD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38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F6EFAE-9E3C-4D0D-8526-5E1CA27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A6A6FA-5D8F-4001-BB28-8D596CFC1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74710D-8866-4D49-9AF5-9ABD7E9BC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47ACA-AED4-4A77-A26F-8408F39CE113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8AA231-91D1-462A-B513-4BFCF9E19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D26A32-774B-4EEC-968B-6DC99EDC20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C4414-B554-4025-BD50-D86D5DFAD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0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698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6BE05-3D56-4403-BD8B-516332B0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1500" dirty="0"/>
              <a:t>로그인 페이지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C510B15-6AAF-444F-9E2F-3A3BDA9320BB}"/>
              </a:ext>
            </a:extLst>
          </p:cNvPr>
          <p:cNvSpPr/>
          <p:nvPr/>
        </p:nvSpPr>
        <p:spPr>
          <a:xfrm>
            <a:off x="4782386" y="1452112"/>
            <a:ext cx="1842655" cy="438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로그인 시도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EA542E8-C177-4FF5-8914-96F1DD4922FE}"/>
              </a:ext>
            </a:extLst>
          </p:cNvPr>
          <p:cNvSpPr/>
          <p:nvPr/>
        </p:nvSpPr>
        <p:spPr>
          <a:xfrm>
            <a:off x="1568289" y="3031791"/>
            <a:ext cx="1522855" cy="438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회원가입 클릭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F543413-73BE-4704-B964-C3D571C62BDF}"/>
              </a:ext>
            </a:extLst>
          </p:cNvPr>
          <p:cNvSpPr/>
          <p:nvPr/>
        </p:nvSpPr>
        <p:spPr>
          <a:xfrm>
            <a:off x="3275701" y="2985724"/>
            <a:ext cx="1842655" cy="530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약관동의 및 개인정보 입력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BC55CEF-58F2-4959-AAFC-A2E54287B3C9}"/>
              </a:ext>
            </a:extLst>
          </p:cNvPr>
          <p:cNvSpPr/>
          <p:nvPr/>
        </p:nvSpPr>
        <p:spPr>
          <a:xfrm>
            <a:off x="2317173" y="1412772"/>
            <a:ext cx="1842655" cy="530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아이디</a:t>
            </a:r>
            <a:r>
              <a:rPr lang="en-US" altLang="ko-KR" sz="1500" dirty="0"/>
              <a:t>/</a:t>
            </a:r>
            <a:r>
              <a:rPr lang="ko-KR" altLang="en-US" sz="1500" dirty="0"/>
              <a:t>비밀번호 입력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4697EA5-055D-4372-B536-83C1E1F40081}"/>
              </a:ext>
            </a:extLst>
          </p:cNvPr>
          <p:cNvSpPr/>
          <p:nvPr/>
        </p:nvSpPr>
        <p:spPr>
          <a:xfrm>
            <a:off x="7796295" y="408118"/>
            <a:ext cx="1842655" cy="425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조건 불일치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BDFBF5A-CCEA-48AC-BC44-C4919C0491AC}"/>
              </a:ext>
            </a:extLst>
          </p:cNvPr>
          <p:cNvSpPr/>
          <p:nvPr/>
        </p:nvSpPr>
        <p:spPr>
          <a:xfrm>
            <a:off x="237892" y="3392488"/>
            <a:ext cx="419435" cy="381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B410057-C7B2-41D6-893C-7EE1533BE1D2}"/>
              </a:ext>
            </a:extLst>
          </p:cNvPr>
          <p:cNvCxnSpPr/>
          <p:nvPr/>
        </p:nvCxnSpPr>
        <p:spPr>
          <a:xfrm>
            <a:off x="-3898" y="4122062"/>
            <a:ext cx="822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229F8E4-8DE9-4BF2-8303-4BB1C89DB74B}"/>
              </a:ext>
            </a:extLst>
          </p:cNvPr>
          <p:cNvCxnSpPr>
            <a:stCxn id="10" idx="4"/>
          </p:cNvCxnSpPr>
          <p:nvPr/>
        </p:nvCxnSpPr>
        <p:spPr>
          <a:xfrm>
            <a:off x="447610" y="3773793"/>
            <a:ext cx="36091" cy="60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6F9D297-AA66-462C-8838-E16674272C68}"/>
              </a:ext>
            </a:extLst>
          </p:cNvPr>
          <p:cNvCxnSpPr>
            <a:cxnSpLocks/>
          </p:cNvCxnSpPr>
          <p:nvPr/>
        </p:nvCxnSpPr>
        <p:spPr>
          <a:xfrm>
            <a:off x="513394" y="4345565"/>
            <a:ext cx="180025" cy="444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C1AE237-BC42-43CC-A907-C2C14A0E190E}"/>
              </a:ext>
            </a:extLst>
          </p:cNvPr>
          <p:cNvCxnSpPr>
            <a:cxnSpLocks/>
          </p:cNvCxnSpPr>
          <p:nvPr/>
        </p:nvCxnSpPr>
        <p:spPr>
          <a:xfrm flipV="1">
            <a:off x="273912" y="4345565"/>
            <a:ext cx="180025" cy="444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FE175E-6E9A-461B-8BC5-C5F336452B06}"/>
              </a:ext>
            </a:extLst>
          </p:cNvPr>
          <p:cNvSpPr txBox="1"/>
          <p:nvPr/>
        </p:nvSpPr>
        <p:spPr>
          <a:xfrm>
            <a:off x="-89087" y="3027988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사용자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7C56567-D436-4C04-8C78-BCBAEB3167C2}"/>
              </a:ext>
            </a:extLst>
          </p:cNvPr>
          <p:cNvSpPr/>
          <p:nvPr/>
        </p:nvSpPr>
        <p:spPr>
          <a:xfrm>
            <a:off x="11173971" y="3030695"/>
            <a:ext cx="566045" cy="514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97DF868-5429-4473-B0B2-6F53D1D64C38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902725" y="1678205"/>
            <a:ext cx="1414448" cy="160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39BF1AB-F7BE-4A3B-B6CA-8CA7B7A82C30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4159828" y="1671478"/>
            <a:ext cx="622558" cy="6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DDBA119-23BD-4F0C-87A7-04B289A89D40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 flipV="1">
            <a:off x="6625041" y="1671477"/>
            <a:ext cx="7566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093AF1D-30F8-499D-B488-11C2E99C43B2}"/>
              </a:ext>
            </a:extLst>
          </p:cNvPr>
          <p:cNvSpPr txBox="1"/>
          <p:nvPr/>
        </p:nvSpPr>
        <p:spPr>
          <a:xfrm>
            <a:off x="10515600" y="2516171"/>
            <a:ext cx="14061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/>
              <a:t>이전 페이지로</a:t>
            </a:r>
            <a:endParaRPr lang="en-US" altLang="ko-KR" sz="1500" dirty="0"/>
          </a:p>
          <a:p>
            <a:pPr algn="ctr"/>
            <a:r>
              <a:rPr lang="ko-KR" altLang="en-US" sz="1500" dirty="0"/>
              <a:t>이동</a:t>
            </a:r>
          </a:p>
        </p:txBody>
      </p:sp>
      <p:sp>
        <p:nvSpPr>
          <p:cNvPr id="41" name="순서도: 판단 40">
            <a:extLst>
              <a:ext uri="{FF2B5EF4-FFF2-40B4-BE49-F238E27FC236}">
                <a16:creationId xmlns:a16="http://schemas.microsoft.com/office/drawing/2014/main" id="{3E4CF4C4-1135-4659-9EAC-E21A470C234F}"/>
              </a:ext>
            </a:extLst>
          </p:cNvPr>
          <p:cNvSpPr/>
          <p:nvPr/>
        </p:nvSpPr>
        <p:spPr>
          <a:xfrm>
            <a:off x="7381666" y="1326380"/>
            <a:ext cx="2671914" cy="69019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DB</a:t>
            </a:r>
            <a:r>
              <a:rPr lang="ko-KR" altLang="en-US" sz="1500" dirty="0"/>
              <a:t>조건 확인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BF9C7C5-19E5-44E6-B270-84B4717D3DF7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8717622" y="833395"/>
            <a:ext cx="1" cy="66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DA2C1023-B7EA-463B-9F6D-D9BFEBB45876}"/>
              </a:ext>
            </a:extLst>
          </p:cNvPr>
          <p:cNvCxnSpPr>
            <a:stCxn id="9" idx="1"/>
            <a:endCxn id="8" idx="0"/>
          </p:cNvCxnSpPr>
          <p:nvPr/>
        </p:nvCxnSpPr>
        <p:spPr>
          <a:xfrm rot="10800000" flipV="1">
            <a:off x="3238501" y="620756"/>
            <a:ext cx="4557794" cy="7920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F08902A-C628-4313-907C-321DD0391E1D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960185" y="3251157"/>
            <a:ext cx="608104" cy="25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F2DA6818-838E-42D9-A2E5-A108953B0B4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091144" y="3251157"/>
            <a:ext cx="184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D3DB7DD-A5CD-41A8-9DF9-A660206AEAA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118356" y="3251157"/>
            <a:ext cx="622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8A034B77-E0BD-456A-AAC4-FF4F5AA63C0C}"/>
              </a:ext>
            </a:extLst>
          </p:cNvPr>
          <p:cNvSpPr/>
          <p:nvPr/>
        </p:nvSpPr>
        <p:spPr>
          <a:xfrm>
            <a:off x="8534400" y="2999381"/>
            <a:ext cx="1842655" cy="530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DB </a:t>
            </a:r>
            <a:r>
              <a:rPr lang="ko-KR" altLang="en-US" sz="1500" dirty="0"/>
              <a:t>내 정보 저장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3F33AB6-7A2C-4BE4-A02C-028CFAB83D1E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8132266" y="3251157"/>
            <a:ext cx="402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4F3F929A-CE5E-4827-ADFC-04EA62C164CB}"/>
              </a:ext>
            </a:extLst>
          </p:cNvPr>
          <p:cNvCxnSpPr>
            <a:cxnSpLocks/>
            <a:stCxn id="77" idx="2"/>
            <a:endCxn id="7" idx="2"/>
          </p:cNvCxnSpPr>
          <p:nvPr/>
        </p:nvCxnSpPr>
        <p:spPr>
          <a:xfrm rot="5400000" flipH="1">
            <a:off x="5472023" y="2241597"/>
            <a:ext cx="163056" cy="2713043"/>
          </a:xfrm>
          <a:prstGeom prst="bentConnector3">
            <a:avLst>
              <a:gd name="adj1" fmla="val -1401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순서도: 판단 76">
            <a:extLst>
              <a:ext uri="{FF2B5EF4-FFF2-40B4-BE49-F238E27FC236}">
                <a16:creationId xmlns:a16="http://schemas.microsoft.com/office/drawing/2014/main" id="{A0028704-11AF-4655-A6D0-66DC708C6442}"/>
              </a:ext>
            </a:extLst>
          </p:cNvPr>
          <p:cNvSpPr/>
          <p:nvPr/>
        </p:nvSpPr>
        <p:spPr>
          <a:xfrm>
            <a:off x="5687878" y="2822668"/>
            <a:ext cx="2444388" cy="85697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유효성 검사</a:t>
            </a:r>
            <a:br>
              <a:rPr lang="en-US" altLang="ko-KR" sz="1500" dirty="0"/>
            </a:br>
            <a:r>
              <a:rPr lang="en-US" altLang="ko-KR" sz="1500" dirty="0"/>
              <a:t>(</a:t>
            </a:r>
            <a:r>
              <a:rPr lang="ko-KR" altLang="en-US" sz="1500" dirty="0"/>
              <a:t>중복 확인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67D4993-B73E-42EF-9CAF-03F6F3B260F6}"/>
              </a:ext>
            </a:extLst>
          </p:cNvPr>
          <p:cNvSpPr txBox="1"/>
          <p:nvPr/>
        </p:nvSpPr>
        <p:spPr>
          <a:xfrm>
            <a:off x="10045198" y="12674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접속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545FA05-AAA3-4A05-AE03-79444F77A29D}"/>
              </a:ext>
            </a:extLst>
          </p:cNvPr>
          <p:cNvSpPr txBox="1"/>
          <p:nvPr/>
        </p:nvSpPr>
        <p:spPr>
          <a:xfrm>
            <a:off x="8735079" y="9394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실패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548EE6E-D725-4014-A452-4674008D2472}"/>
              </a:ext>
            </a:extLst>
          </p:cNvPr>
          <p:cNvSpPr txBox="1"/>
          <p:nvPr/>
        </p:nvSpPr>
        <p:spPr>
          <a:xfrm>
            <a:off x="7842730" y="28147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확인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B572DA0-1460-4535-BBC0-E8D1BEC9F90E}"/>
              </a:ext>
            </a:extLst>
          </p:cNvPr>
          <p:cNvSpPr txBox="1"/>
          <p:nvPr/>
        </p:nvSpPr>
        <p:spPr>
          <a:xfrm>
            <a:off x="5030622" y="357650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잘못된 정보</a:t>
            </a: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59CF1E0-7712-4911-B801-07E314FEFBF5}"/>
              </a:ext>
            </a:extLst>
          </p:cNvPr>
          <p:cNvCxnSpPr>
            <a:cxnSpLocks/>
            <a:stCxn id="70" idx="3"/>
            <a:endCxn id="27" idx="2"/>
          </p:cNvCxnSpPr>
          <p:nvPr/>
        </p:nvCxnSpPr>
        <p:spPr>
          <a:xfrm>
            <a:off x="10377055" y="3264814"/>
            <a:ext cx="796916" cy="23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E1B66C31-6291-47C2-835D-AB30A517A0D1}"/>
              </a:ext>
            </a:extLst>
          </p:cNvPr>
          <p:cNvSpPr/>
          <p:nvPr/>
        </p:nvSpPr>
        <p:spPr>
          <a:xfrm>
            <a:off x="1446273" y="4210110"/>
            <a:ext cx="1842655" cy="642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아이디</a:t>
            </a:r>
            <a:r>
              <a:rPr lang="en-US" altLang="ko-KR" sz="1500" dirty="0"/>
              <a:t>/</a:t>
            </a:r>
            <a:r>
              <a:rPr lang="ko-KR" altLang="en-US" sz="1500" dirty="0"/>
              <a:t>비밀번호</a:t>
            </a:r>
            <a:r>
              <a:rPr lang="en-US" altLang="ko-KR" sz="1500" dirty="0"/>
              <a:t> </a:t>
            </a:r>
            <a:r>
              <a:rPr lang="ko-KR" altLang="en-US" sz="1500" dirty="0"/>
              <a:t>찾기 클릭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CD45CD4B-4270-4EAA-B8BF-CB55D1F9A0D5}"/>
              </a:ext>
            </a:extLst>
          </p:cNvPr>
          <p:cNvSpPr/>
          <p:nvPr/>
        </p:nvSpPr>
        <p:spPr>
          <a:xfrm>
            <a:off x="3824432" y="4200091"/>
            <a:ext cx="1930414" cy="6494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개인정보 입력</a:t>
            </a:r>
            <a:endParaRPr lang="en-US" altLang="ko-KR" sz="1500" dirty="0"/>
          </a:p>
          <a:p>
            <a:pPr algn="ctr"/>
            <a:r>
              <a:rPr lang="en-US" altLang="ko-KR" sz="1500" dirty="0"/>
              <a:t>(</a:t>
            </a:r>
            <a:r>
              <a:rPr lang="ko-KR" altLang="en-US" sz="1500" dirty="0"/>
              <a:t>이름</a:t>
            </a:r>
            <a:r>
              <a:rPr lang="en-US" altLang="ko-KR" sz="1500" dirty="0"/>
              <a:t>, </a:t>
            </a:r>
            <a:r>
              <a:rPr lang="ko-KR" altLang="en-US" sz="1500" dirty="0"/>
              <a:t>휴대폰 번호</a:t>
            </a:r>
            <a:r>
              <a:rPr lang="en-US" altLang="ko-KR" sz="1500" dirty="0"/>
              <a:t>)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BA361C13-9AC0-4142-B3C8-F4451357CF60}"/>
              </a:ext>
            </a:extLst>
          </p:cNvPr>
          <p:cNvSpPr/>
          <p:nvPr/>
        </p:nvSpPr>
        <p:spPr>
          <a:xfrm>
            <a:off x="3820043" y="5177933"/>
            <a:ext cx="2026921" cy="642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개인정보 입력</a:t>
            </a:r>
            <a:endParaRPr lang="en-US" altLang="ko-KR" sz="1500" dirty="0"/>
          </a:p>
          <a:p>
            <a:pPr algn="ctr"/>
            <a:r>
              <a:rPr lang="en-US" altLang="ko-KR" sz="1500" dirty="0"/>
              <a:t>(</a:t>
            </a:r>
            <a:r>
              <a:rPr lang="ko-KR" altLang="en-US" sz="1500" dirty="0"/>
              <a:t>이름</a:t>
            </a:r>
            <a:r>
              <a:rPr lang="en-US" altLang="ko-KR" sz="1500" dirty="0"/>
              <a:t>, </a:t>
            </a:r>
            <a:r>
              <a:rPr lang="ko-KR" altLang="en-US" sz="1500" dirty="0"/>
              <a:t>아이디</a:t>
            </a:r>
            <a:r>
              <a:rPr lang="en-US" altLang="ko-KR" sz="1500" dirty="0"/>
              <a:t>, </a:t>
            </a:r>
            <a:r>
              <a:rPr lang="ko-KR" altLang="en-US" sz="1500" dirty="0"/>
              <a:t>힌트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  <p:sp>
        <p:nvSpPr>
          <p:cNvPr id="99" name="순서도: 판단 98">
            <a:extLst>
              <a:ext uri="{FF2B5EF4-FFF2-40B4-BE49-F238E27FC236}">
                <a16:creationId xmlns:a16="http://schemas.microsoft.com/office/drawing/2014/main" id="{15F5504C-2720-4404-A734-2462DE897664}"/>
              </a:ext>
            </a:extLst>
          </p:cNvPr>
          <p:cNvSpPr/>
          <p:nvPr/>
        </p:nvSpPr>
        <p:spPr>
          <a:xfrm>
            <a:off x="6494406" y="4682187"/>
            <a:ext cx="1669550" cy="6438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유효성 검사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1A361FC-830E-4500-AA5D-FA3AEDE3E843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911685" y="4044673"/>
            <a:ext cx="534588" cy="486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4BB6899A-4806-4F32-8D3A-DC5F9AAE8B67}"/>
              </a:ext>
            </a:extLst>
          </p:cNvPr>
          <p:cNvCxnSpPr>
            <a:stCxn id="92" idx="3"/>
            <a:endCxn id="93" idx="1"/>
          </p:cNvCxnSpPr>
          <p:nvPr/>
        </p:nvCxnSpPr>
        <p:spPr>
          <a:xfrm flipV="1">
            <a:off x="3288928" y="4524802"/>
            <a:ext cx="535504" cy="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DC72424F-47DE-4F6D-A0C3-3A6767812664}"/>
              </a:ext>
            </a:extLst>
          </p:cNvPr>
          <p:cNvCxnSpPr>
            <a:cxnSpLocks/>
            <a:stCxn id="92" idx="3"/>
            <a:endCxn id="94" idx="1"/>
          </p:cNvCxnSpPr>
          <p:nvPr/>
        </p:nvCxnSpPr>
        <p:spPr>
          <a:xfrm>
            <a:off x="3288928" y="4531284"/>
            <a:ext cx="531115" cy="967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1B93F976-F393-4756-B8CF-007072F9B60F}"/>
              </a:ext>
            </a:extLst>
          </p:cNvPr>
          <p:cNvCxnSpPr>
            <a:cxnSpLocks/>
          </p:cNvCxnSpPr>
          <p:nvPr/>
        </p:nvCxnSpPr>
        <p:spPr>
          <a:xfrm>
            <a:off x="5748190" y="4506659"/>
            <a:ext cx="756613" cy="4330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9CB66D83-07A9-4927-B918-1539FE59AC35}"/>
              </a:ext>
            </a:extLst>
          </p:cNvPr>
          <p:cNvCxnSpPr>
            <a:cxnSpLocks/>
          </p:cNvCxnSpPr>
          <p:nvPr/>
        </p:nvCxnSpPr>
        <p:spPr>
          <a:xfrm flipV="1">
            <a:off x="5828780" y="5055400"/>
            <a:ext cx="664495" cy="5412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45522BAE-AD35-40D1-AF76-0FAF8FAFEEDF}"/>
              </a:ext>
            </a:extLst>
          </p:cNvPr>
          <p:cNvCxnSpPr>
            <a:cxnSpLocks/>
          </p:cNvCxnSpPr>
          <p:nvPr/>
        </p:nvCxnSpPr>
        <p:spPr>
          <a:xfrm>
            <a:off x="8170575" y="5004117"/>
            <a:ext cx="598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5D0A7750-9F9B-4690-8D86-F09F7C6E2D93}"/>
              </a:ext>
            </a:extLst>
          </p:cNvPr>
          <p:cNvSpPr/>
          <p:nvPr/>
        </p:nvSpPr>
        <p:spPr>
          <a:xfrm>
            <a:off x="8793368" y="4779858"/>
            <a:ext cx="1324465" cy="398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이메일 전송</a:t>
            </a:r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76391EF8-6E7D-4DCB-9491-15AE1D8D3228}"/>
              </a:ext>
            </a:extLst>
          </p:cNvPr>
          <p:cNvCxnSpPr>
            <a:cxnSpLocks/>
            <a:stCxn id="41" idx="3"/>
            <a:endCxn id="27" idx="0"/>
          </p:cNvCxnSpPr>
          <p:nvPr/>
        </p:nvCxnSpPr>
        <p:spPr>
          <a:xfrm>
            <a:off x="10053580" y="1671477"/>
            <a:ext cx="1403414" cy="13592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66C97C62-F7C1-4472-A7B4-1C9305FAF7A4}"/>
              </a:ext>
            </a:extLst>
          </p:cNvPr>
          <p:cNvCxnSpPr>
            <a:cxnSpLocks/>
            <a:stCxn id="119" idx="3"/>
            <a:endCxn id="27" idx="4"/>
          </p:cNvCxnSpPr>
          <p:nvPr/>
        </p:nvCxnSpPr>
        <p:spPr>
          <a:xfrm flipV="1">
            <a:off x="10117833" y="3545281"/>
            <a:ext cx="1339161" cy="14340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679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65</Words>
  <Application>Microsoft Office PowerPoint</Application>
  <PresentationFormat>와이드스크린</PresentationFormat>
  <Paragraphs>23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로그인 페이지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치수</dc:creator>
  <cp:lastModifiedBy>신 치수</cp:lastModifiedBy>
  <cp:revision>3</cp:revision>
  <dcterms:created xsi:type="dcterms:W3CDTF">2021-05-28T07:03:09Z</dcterms:created>
  <dcterms:modified xsi:type="dcterms:W3CDTF">2021-05-28T07:27:49Z</dcterms:modified>
</cp:coreProperties>
</file>