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71" r:id="rId4"/>
    <p:sldId id="272" r:id="rId5"/>
    <p:sldId id="273" r:id="rId6"/>
    <p:sldId id="274" r:id="rId7"/>
    <p:sldId id="275" r:id="rId8"/>
    <p:sldId id="276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77" r:id="rId18"/>
    <p:sldId id="266" r:id="rId19"/>
    <p:sldId id="267" r:id="rId20"/>
    <p:sldId id="268" r:id="rId21"/>
    <p:sldId id="269" r:id="rId22"/>
    <p:sldId id="278" r:id="rId23"/>
    <p:sldId id="270" r:id="rId24"/>
  </p:sldIdLst>
  <p:sldSz cx="12192000" cy="6858000"/>
  <p:notesSz cx="6858000" cy="9144000"/>
  <p:defaultTextStyle>
    <a:defPPr>
      <a:defRPr lang="ko-KR"/>
    </a:defPPr>
    <a:lvl1pPr marL="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270" y="6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</a:t>
            </a:r>
            <a:r>
              <a:rPr lang="en-US" altLang="en-US"/>
              <a:t> </a:t>
            </a:r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부제목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5" name="layout1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>
                <a:solidFill>
                  <a:srgbClr val="000000">
                    <a:tint val="75000"/>
                  </a:srgbClr>
                </a:solidFill>
              </a:rPr>
              <a:t>6/24/2021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layout1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layout1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0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10_shape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  <a:p>
            <a:pPr lvl="1"/>
            <a:r>
              <a:rPr lang="ko-KR" altLang="en-US"/>
              <a:t>두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세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네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5" name="layout10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>
                <a:solidFill>
                  <a:srgbClr val="000000">
                    <a:tint val="75000"/>
                  </a:srgbClr>
                </a:solidFill>
              </a:rPr>
              <a:t>6/24/2021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layout10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layout10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1_shape1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11_shape2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  <a:p>
            <a:pPr lvl="1"/>
            <a:r>
              <a:rPr lang="ko-KR" altLang="en-US"/>
              <a:t>두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세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네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5" name="layout11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>
                <a:solidFill>
                  <a:srgbClr val="000000">
                    <a:tint val="75000"/>
                  </a:srgbClr>
                </a:solidFill>
              </a:rPr>
              <a:t>6/24/2021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layout11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layout11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2_shape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  <a:p>
            <a:pPr lvl="1"/>
            <a:r>
              <a:rPr lang="ko-KR" altLang="en-US"/>
              <a:t>두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세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네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5" name="layout2_shape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rgbClr val="000000">
                    <a:tint val="75000"/>
                  </a:srgbClr>
                </a:solidFill>
              </a:rPr>
              <a:t>6/24/2021</a:t>
            </a:fld>
            <a:endParaRPr sz="120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layout2_shape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layout2_shape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ko-KR" sz="120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sz="120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3_shape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</p:txBody>
      </p:sp>
      <p:sp>
        <p:nvSpPr>
          <p:cNvPr id="5" name="layout3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>
                <a:solidFill>
                  <a:srgbClr val="000000">
                    <a:tint val="75000"/>
                  </a:srgbClr>
                </a:solidFill>
              </a:rPr>
              <a:t>6/24/2021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layout3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layout3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4_shape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  <a:p>
            <a:pPr lvl="1"/>
            <a:r>
              <a:rPr lang="ko-KR" altLang="en-US"/>
              <a:t>두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세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네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5" name="layout4_shape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  <a:p>
            <a:pPr lvl="1"/>
            <a:r>
              <a:rPr lang="ko-KR" altLang="en-US"/>
              <a:t>두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세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네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6" name="layout4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>
                <a:solidFill>
                  <a:srgbClr val="000000">
                    <a:tint val="75000"/>
                  </a:srgbClr>
                </a:solidFill>
              </a:rPr>
              <a:t>6/24/2021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layout4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layout4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5_shape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</p:txBody>
      </p:sp>
      <p:sp>
        <p:nvSpPr>
          <p:cNvPr id="5" name="layout5_shape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  <a:p>
            <a:pPr lvl="1"/>
            <a:r>
              <a:rPr lang="ko-KR" altLang="en-US"/>
              <a:t>두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세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네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6" name="layout5_shape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</p:txBody>
      </p:sp>
      <p:sp>
        <p:nvSpPr>
          <p:cNvPr id="7" name="layout5_shape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  <a:p>
            <a:pPr lvl="1"/>
            <a:r>
              <a:rPr lang="ko-KR" altLang="en-US"/>
              <a:t>두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세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네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8" name="layout5_shape6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>
                <a:solidFill>
                  <a:srgbClr val="000000">
                    <a:tint val="75000"/>
                  </a:srgbClr>
                </a:solidFill>
              </a:rPr>
              <a:t>6/24/2021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layout5_shape7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0" name="layout5_shape8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6_shape2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>
                <a:solidFill>
                  <a:srgbClr val="000000">
                    <a:tint val="75000"/>
                  </a:srgbClr>
                </a:solidFill>
              </a:rPr>
              <a:t>6/24/2021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layout6_shape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layout6_shape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>
                <a:solidFill>
                  <a:srgbClr val="000000">
                    <a:tint val="75000"/>
                  </a:srgbClr>
                </a:solidFill>
              </a:rPr>
              <a:t>6/24/2021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layout7_shape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layout7_shape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8_shape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  <a:p>
            <a:pPr lvl="1"/>
            <a:r>
              <a:rPr lang="ko-KR" altLang="en-US"/>
              <a:t>두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세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네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5" name="layout8_shape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</p:txBody>
      </p:sp>
      <p:sp>
        <p:nvSpPr>
          <p:cNvPr id="6" name="layout8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>
                <a:solidFill>
                  <a:srgbClr val="000000">
                    <a:tint val="75000"/>
                  </a:srgbClr>
                </a:solidFill>
              </a:rPr>
              <a:t>6/24/2021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layout8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layout8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9_shape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9_shape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5" name="layout9_shape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</p:txBody>
      </p:sp>
      <p:sp>
        <p:nvSpPr>
          <p:cNvPr id="6" name="layout9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>
                <a:solidFill>
                  <a:srgbClr val="000000">
                    <a:tint val="75000"/>
                  </a:srgbClr>
                </a:solidFill>
              </a:rPr>
              <a:t>6/24/2021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layout9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layout9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  <a:p>
            <a:pPr lvl="1"/>
            <a:r>
              <a:rPr lang="ko-KR" altLang="en-US"/>
              <a:t>두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세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네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5" name="master1_shape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rgbClr val="000000">
                    <a:tint val="75000"/>
                  </a:srgbClr>
                </a:solidFill>
              </a:rPr>
              <a:t>6/24/2021</a:t>
            </a:fld>
            <a:endParaRPr sz="120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master1_shape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master1_shape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ko-KR" sz="120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sz="120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latinLnBrk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latinLnBrk="1">
        <a:lnSpc>
          <a:spcPct val="90000"/>
        </a:lnSpc>
        <a:spcBef>
          <a:spcPts val="1000"/>
        </a:spcBef>
        <a:buFont typeface="Arial" pitchFamily="2" charset="2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lide1_group40"/>
          <p:cNvGrpSpPr>
            <a:grpSpLocks/>
          </p:cNvGrpSpPr>
          <p:nvPr/>
        </p:nvGrpSpPr>
        <p:grpSpPr>
          <a:xfrm>
            <a:off x="1" y="424720"/>
            <a:ext cx="12026582" cy="6286704"/>
            <a:chOff x="1" y="424720"/>
            <a:chExt cx="12026582" cy="6286704"/>
          </a:xfrm>
        </p:grpSpPr>
        <p:sp>
          <p:nvSpPr>
            <p:cNvPr id="4" name="slide1_shape1"/>
            <p:cNvSpPr/>
            <p:nvPr/>
          </p:nvSpPr>
          <p:spPr>
            <a:xfrm>
              <a:off x="1" y="5381625"/>
              <a:ext cx="1009650" cy="1171575"/>
            </a:xfrm>
            <a:custGeom>
              <a:avLst/>
              <a:gdLst/>
              <a:ahLst/>
              <a:cxnLst/>
              <a:rect l="l" t="t" r="r" b="b"/>
              <a:pathLst>
                <a:path w="1009650" h="1171575">
                  <a:moveTo>
                    <a:pt x="885825" y="1171575"/>
                  </a:moveTo>
                  <a:lnTo>
                    <a:pt x="0" y="676275"/>
                  </a:lnTo>
                  <a:lnTo>
                    <a:pt x="0" y="9525"/>
                  </a:lnTo>
                  <a:lnTo>
                    <a:pt x="1009650" y="0"/>
                  </a:lnTo>
                  <a:lnTo>
                    <a:pt x="885825" y="1171575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slide1_shape2"/>
            <p:cNvSpPr/>
            <p:nvPr/>
          </p:nvSpPr>
          <p:spPr>
            <a:xfrm rot="5400000" flipV="1">
              <a:off x="3225924" y="-2220179"/>
              <a:ext cx="6128359" cy="11418157"/>
            </a:xfrm>
            <a:custGeom>
              <a:avLst/>
              <a:gdLst/>
              <a:ahLst/>
              <a:cxnLst/>
              <a:rect l="l" t="t" r="r" b="b"/>
              <a:pathLst>
                <a:path w="6410993" h="11944753">
                  <a:moveTo>
                    <a:pt x="387564" y="11944753"/>
                  </a:moveTo>
                  <a:cubicBezTo>
                    <a:pt x="208554" y="11785096"/>
                    <a:pt x="278653" y="11834688"/>
                    <a:pt x="0" y="11645139"/>
                  </a:cubicBezTo>
                  <a:cubicBezTo>
                    <a:pt x="181314" y="8509140"/>
                    <a:pt x="203203" y="4476355"/>
                    <a:pt x="155335" y="5139"/>
                  </a:cubicBezTo>
                  <a:cubicBezTo>
                    <a:pt x="2076059" y="-28176"/>
                    <a:pt x="3996783" y="113882"/>
                    <a:pt x="5917507" y="48682"/>
                  </a:cubicBezTo>
                  <a:lnTo>
                    <a:pt x="6410993" y="338968"/>
                  </a:lnTo>
                  <a:lnTo>
                    <a:pt x="387564" y="11944753"/>
                  </a:lnTo>
                  <a:close/>
                </a:path>
              </a:pathLst>
            </a:custGeom>
            <a:solidFill>
              <a:srgbClr val="D9B0B6"/>
            </a:solidFill>
            <a:ln w="25400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slide1_shape3"/>
            <p:cNvSpPr/>
            <p:nvPr/>
          </p:nvSpPr>
          <p:spPr>
            <a:xfrm flipV="1">
              <a:off x="910406" y="800427"/>
              <a:ext cx="11116175" cy="5910996"/>
            </a:xfrm>
            <a:custGeom>
              <a:avLst/>
              <a:gdLst/>
              <a:ahLst/>
              <a:cxnLst/>
              <a:rect l="l" t="t" r="r" b="b"/>
              <a:pathLst>
                <a:path w="11116176" h="5910997">
                  <a:moveTo>
                    <a:pt x="0" y="152987"/>
                  </a:moveTo>
                  <a:cubicBezTo>
                    <a:pt x="3741002" y="38687"/>
                    <a:pt x="7186728" y="-94663"/>
                    <a:pt x="11099180" y="95837"/>
                  </a:cubicBezTo>
                  <a:cubicBezTo>
                    <a:pt x="11184905" y="2085024"/>
                    <a:pt x="10908680" y="2912159"/>
                    <a:pt x="11099180" y="5910997"/>
                  </a:cubicBezTo>
                  <a:cubicBezTo>
                    <a:pt x="9444153" y="5758597"/>
                    <a:pt x="4083902" y="5806222"/>
                    <a:pt x="0" y="5891947"/>
                  </a:cubicBezTo>
                  <a:lnTo>
                    <a:pt x="0" y="152987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slide1_shape4"/>
            <p:cNvSpPr/>
            <p:nvPr/>
          </p:nvSpPr>
          <p:spPr>
            <a:xfrm>
              <a:off x="581025" y="571500"/>
              <a:ext cx="314520" cy="228261"/>
            </a:xfrm>
            <a:custGeom>
              <a:avLst/>
              <a:gdLst/>
              <a:ahLst/>
              <a:cxnLst/>
              <a:rect l="l" t="t" r="r" b="b"/>
              <a:pathLst>
                <a:path w="304800" h="200025">
                  <a:moveTo>
                    <a:pt x="304800" y="200025"/>
                  </a:moveTo>
                  <a:lnTo>
                    <a:pt x="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slide1_shape5"/>
            <p:cNvSpPr/>
            <p:nvPr/>
          </p:nvSpPr>
          <p:spPr>
            <a:xfrm>
              <a:off x="742950" y="676275"/>
              <a:ext cx="542925" cy="657225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slide1_shape6"/>
            <p:cNvSpPr/>
            <p:nvPr/>
          </p:nvSpPr>
          <p:spPr>
            <a:xfrm>
              <a:off x="824775" y="747387"/>
              <a:ext cx="311904" cy="377568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slide1_shape7"/>
            <p:cNvSpPr/>
            <p:nvPr/>
          </p:nvSpPr>
          <p:spPr>
            <a:xfrm>
              <a:off x="684321" y="637817"/>
              <a:ext cx="311904" cy="377568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slide1_shape8"/>
            <p:cNvSpPr/>
            <p:nvPr/>
          </p:nvSpPr>
          <p:spPr>
            <a:xfrm>
              <a:off x="736600" y="1622425"/>
              <a:ext cx="43281" cy="4330700"/>
            </a:xfrm>
            <a:custGeom>
              <a:avLst/>
              <a:gdLst/>
              <a:ahLst/>
              <a:cxnLst/>
              <a:rect l="l" t="t" r="r" b="b"/>
              <a:pathLst>
                <a:path w="43281" h="4330700">
                  <a:moveTo>
                    <a:pt x="12700" y="0"/>
                  </a:moveTo>
                  <a:cubicBezTo>
                    <a:pt x="13758" y="775758"/>
                    <a:pt x="45297" y="1703917"/>
                    <a:pt x="43180" y="2425700"/>
                  </a:cubicBezTo>
                  <a:cubicBezTo>
                    <a:pt x="41063" y="3147483"/>
                    <a:pt x="28151" y="3685751"/>
                    <a:pt x="0" y="433070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slide1_shape9"/>
            <p:cNvSpPr/>
            <p:nvPr/>
          </p:nvSpPr>
          <p:spPr>
            <a:xfrm>
              <a:off x="1701800" y="704850"/>
              <a:ext cx="5461000" cy="25400"/>
            </a:xfrm>
            <a:custGeom>
              <a:avLst/>
              <a:gdLst/>
              <a:ahLst/>
              <a:cxnLst/>
              <a:rect l="l" t="t" r="r" b="b"/>
              <a:pathLst>
                <a:path w="5461000" h="25400">
                  <a:moveTo>
                    <a:pt x="0" y="12700"/>
                  </a:moveTo>
                  <a:lnTo>
                    <a:pt x="2857500" y="25400"/>
                  </a:lnTo>
                  <a:lnTo>
                    <a:pt x="546100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slide1_shape10"/>
            <p:cNvSpPr/>
            <p:nvPr/>
          </p:nvSpPr>
          <p:spPr>
            <a:xfrm>
              <a:off x="7645400" y="720725"/>
              <a:ext cx="3390900" cy="38100"/>
            </a:xfrm>
            <a:custGeom>
              <a:avLst/>
              <a:gdLst/>
              <a:ahLst/>
              <a:cxnLst/>
              <a:rect l="l" t="t" r="r" b="b"/>
              <a:pathLst>
                <a:path w="3390900" h="38100">
                  <a:moveTo>
                    <a:pt x="0" y="38100"/>
                  </a:moveTo>
                  <a:lnTo>
                    <a:pt x="1955800" y="25400"/>
                  </a:lnTo>
                  <a:lnTo>
                    <a:pt x="339090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slide1_shape11"/>
            <p:cNvSpPr/>
            <p:nvPr/>
          </p:nvSpPr>
          <p:spPr>
            <a:xfrm>
              <a:off x="9004300" y="600075"/>
              <a:ext cx="2349500" cy="52856"/>
            </a:xfrm>
            <a:custGeom>
              <a:avLst/>
              <a:gdLst/>
              <a:ahLst/>
              <a:cxnLst/>
              <a:rect l="l" t="t" r="r" b="b"/>
              <a:pathLst>
                <a:path w="2349500" h="52856">
                  <a:moveTo>
                    <a:pt x="0" y="38100"/>
                  </a:moveTo>
                  <a:cubicBezTo>
                    <a:pt x="369358" y="47625"/>
                    <a:pt x="738717" y="57150"/>
                    <a:pt x="1130300" y="50800"/>
                  </a:cubicBezTo>
                  <a:cubicBezTo>
                    <a:pt x="1521883" y="44450"/>
                    <a:pt x="1935691" y="22225"/>
                    <a:pt x="2349500" y="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slide1_shape12"/>
            <p:cNvSpPr/>
            <p:nvPr/>
          </p:nvSpPr>
          <p:spPr>
            <a:xfrm>
              <a:off x="647700" y="2651125"/>
              <a:ext cx="50800" cy="1333500"/>
            </a:xfrm>
            <a:custGeom>
              <a:avLst/>
              <a:gdLst/>
              <a:ahLst/>
              <a:cxnLst/>
              <a:rect l="l" t="t" r="r" b="b"/>
              <a:pathLst>
                <a:path w="50800" h="1333500">
                  <a:moveTo>
                    <a:pt x="0" y="0"/>
                  </a:moveTo>
                  <a:cubicBezTo>
                    <a:pt x="14816" y="320675"/>
                    <a:pt x="29633" y="641350"/>
                    <a:pt x="38100" y="863600"/>
                  </a:cubicBezTo>
                  <a:cubicBezTo>
                    <a:pt x="46567" y="1085850"/>
                    <a:pt x="48683" y="1209675"/>
                    <a:pt x="50800" y="133350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slide1_shape13"/>
            <p:cNvSpPr/>
            <p:nvPr/>
          </p:nvSpPr>
          <p:spPr>
            <a:xfrm>
              <a:off x="792480" y="5495925"/>
              <a:ext cx="45720" cy="792480"/>
            </a:xfrm>
            <a:custGeom>
              <a:avLst/>
              <a:gdLst/>
              <a:ahLst/>
              <a:cxnLst/>
              <a:rect l="l" t="t" r="r" b="b"/>
              <a:pathLst>
                <a:path w="45720" h="792480">
                  <a:moveTo>
                    <a:pt x="45720" y="0"/>
                  </a:moveTo>
                  <a:cubicBezTo>
                    <a:pt x="38100" y="212090"/>
                    <a:pt x="30480" y="424180"/>
                    <a:pt x="22860" y="556260"/>
                  </a:cubicBezTo>
                  <a:cubicBezTo>
                    <a:pt x="15240" y="688340"/>
                    <a:pt x="7620" y="740410"/>
                    <a:pt x="0" y="79248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slide1_shape14"/>
            <p:cNvSpPr/>
            <p:nvPr/>
          </p:nvSpPr>
          <p:spPr>
            <a:xfrm rot="13620000" flipV="1">
              <a:off x="967118" y="6007843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slide1_shape15"/>
            <p:cNvSpPr/>
            <p:nvPr/>
          </p:nvSpPr>
          <p:spPr>
            <a:xfrm rot="11580000" flipV="1">
              <a:off x="1026354" y="5996916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slide1_shape16"/>
            <p:cNvSpPr/>
            <p:nvPr/>
          </p:nvSpPr>
          <p:spPr>
            <a:xfrm rot="780000">
              <a:off x="293465" y="5932157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slide1_shape17"/>
            <p:cNvSpPr/>
            <p:nvPr/>
          </p:nvSpPr>
          <p:spPr>
            <a:xfrm rot="13620000" flipV="1">
              <a:off x="967118" y="571193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slide1_shape18"/>
            <p:cNvSpPr/>
            <p:nvPr/>
          </p:nvSpPr>
          <p:spPr>
            <a:xfrm rot="11580000" flipV="1">
              <a:off x="1026354" y="570100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slide1_shape19"/>
            <p:cNvSpPr/>
            <p:nvPr/>
          </p:nvSpPr>
          <p:spPr>
            <a:xfrm rot="780000">
              <a:off x="293465" y="563624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slide1_shape20"/>
            <p:cNvSpPr/>
            <p:nvPr/>
          </p:nvSpPr>
          <p:spPr>
            <a:xfrm rot="13620000" flipV="1">
              <a:off x="967118" y="541602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slide1_shape21"/>
            <p:cNvSpPr/>
            <p:nvPr/>
          </p:nvSpPr>
          <p:spPr>
            <a:xfrm rot="11580000" flipV="1">
              <a:off x="1026354" y="540509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slide1_shape22"/>
            <p:cNvSpPr/>
            <p:nvPr/>
          </p:nvSpPr>
          <p:spPr>
            <a:xfrm rot="780000">
              <a:off x="293465" y="534033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slide1_shape23"/>
            <p:cNvSpPr/>
            <p:nvPr/>
          </p:nvSpPr>
          <p:spPr>
            <a:xfrm rot="13620000" flipV="1">
              <a:off x="967118" y="512010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slide1_shape24"/>
            <p:cNvSpPr/>
            <p:nvPr/>
          </p:nvSpPr>
          <p:spPr>
            <a:xfrm rot="11580000" flipV="1">
              <a:off x="1026354" y="510917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slide1_shape25"/>
            <p:cNvSpPr/>
            <p:nvPr/>
          </p:nvSpPr>
          <p:spPr>
            <a:xfrm rot="780000">
              <a:off x="293465" y="504442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slide1_shape26"/>
            <p:cNvSpPr/>
            <p:nvPr/>
          </p:nvSpPr>
          <p:spPr>
            <a:xfrm rot="13620000" flipV="1">
              <a:off x="967118" y="482419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slide1_shape27"/>
            <p:cNvSpPr/>
            <p:nvPr/>
          </p:nvSpPr>
          <p:spPr>
            <a:xfrm rot="11580000" flipV="1">
              <a:off x="1026354" y="481326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slide1_shape28"/>
            <p:cNvSpPr/>
            <p:nvPr/>
          </p:nvSpPr>
          <p:spPr>
            <a:xfrm rot="780000">
              <a:off x="293465" y="4748506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slide1_shape29"/>
            <p:cNvSpPr/>
            <p:nvPr/>
          </p:nvSpPr>
          <p:spPr>
            <a:xfrm rot="13620000" flipV="1">
              <a:off x="967118" y="452827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slide1_shape30"/>
            <p:cNvSpPr/>
            <p:nvPr/>
          </p:nvSpPr>
          <p:spPr>
            <a:xfrm rot="11580000" flipV="1">
              <a:off x="1026354" y="451735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slide1_shape31"/>
            <p:cNvSpPr/>
            <p:nvPr/>
          </p:nvSpPr>
          <p:spPr>
            <a:xfrm rot="780000">
              <a:off x="293465" y="445259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slide1_shape32"/>
            <p:cNvSpPr/>
            <p:nvPr/>
          </p:nvSpPr>
          <p:spPr>
            <a:xfrm rot="13620000" flipV="1">
              <a:off x="967118" y="423236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slide1_shape33"/>
            <p:cNvSpPr/>
            <p:nvPr/>
          </p:nvSpPr>
          <p:spPr>
            <a:xfrm rot="11580000" flipV="1">
              <a:off x="1026354" y="422143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slide1_shape34"/>
            <p:cNvSpPr/>
            <p:nvPr/>
          </p:nvSpPr>
          <p:spPr>
            <a:xfrm rot="780000">
              <a:off x="293465" y="415667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slide1_shape35"/>
            <p:cNvSpPr/>
            <p:nvPr/>
          </p:nvSpPr>
          <p:spPr>
            <a:xfrm rot="13620000" flipV="1">
              <a:off x="967118" y="393645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slide1_shape36"/>
            <p:cNvSpPr/>
            <p:nvPr/>
          </p:nvSpPr>
          <p:spPr>
            <a:xfrm rot="11580000" flipV="1">
              <a:off x="1026354" y="392552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slide1_shape37"/>
            <p:cNvSpPr/>
            <p:nvPr/>
          </p:nvSpPr>
          <p:spPr>
            <a:xfrm rot="780000">
              <a:off x="293465" y="3860764"/>
              <a:ext cx="927515" cy="468173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slide1_shape38"/>
            <p:cNvSpPr/>
            <p:nvPr/>
          </p:nvSpPr>
          <p:spPr>
            <a:xfrm rot="13620000" flipV="1">
              <a:off x="967118" y="364053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slide1_shape39"/>
            <p:cNvSpPr/>
            <p:nvPr/>
          </p:nvSpPr>
          <p:spPr>
            <a:xfrm rot="11580000" flipV="1">
              <a:off x="1026354" y="362960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slide1_shape40"/>
            <p:cNvSpPr/>
            <p:nvPr/>
          </p:nvSpPr>
          <p:spPr>
            <a:xfrm rot="780000">
              <a:off x="293465" y="356485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slide1_shape41"/>
            <p:cNvSpPr/>
            <p:nvPr/>
          </p:nvSpPr>
          <p:spPr>
            <a:xfrm rot="13620000" flipV="1">
              <a:off x="967118" y="334462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slide1_shape42"/>
            <p:cNvSpPr/>
            <p:nvPr/>
          </p:nvSpPr>
          <p:spPr>
            <a:xfrm rot="11580000" flipV="1">
              <a:off x="1026354" y="333369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slide1_shape43"/>
            <p:cNvSpPr/>
            <p:nvPr/>
          </p:nvSpPr>
          <p:spPr>
            <a:xfrm rot="780000">
              <a:off x="293465" y="3268936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slide1_shape44"/>
            <p:cNvSpPr/>
            <p:nvPr/>
          </p:nvSpPr>
          <p:spPr>
            <a:xfrm rot="13620000" flipV="1">
              <a:off x="967118" y="304870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slide1_shape45"/>
            <p:cNvSpPr/>
            <p:nvPr/>
          </p:nvSpPr>
          <p:spPr>
            <a:xfrm rot="11580000" flipV="1">
              <a:off x="1026354" y="303778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slide1_shape46"/>
            <p:cNvSpPr/>
            <p:nvPr/>
          </p:nvSpPr>
          <p:spPr>
            <a:xfrm rot="780000">
              <a:off x="293465" y="297302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slide1_shape47"/>
            <p:cNvSpPr/>
            <p:nvPr/>
          </p:nvSpPr>
          <p:spPr>
            <a:xfrm rot="13620000" flipV="1">
              <a:off x="967118" y="275279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slide1_shape48"/>
            <p:cNvSpPr/>
            <p:nvPr/>
          </p:nvSpPr>
          <p:spPr>
            <a:xfrm rot="11580000" flipV="1">
              <a:off x="1026354" y="274186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2" name="slide1_shape49"/>
            <p:cNvSpPr/>
            <p:nvPr/>
          </p:nvSpPr>
          <p:spPr>
            <a:xfrm rot="780000">
              <a:off x="293465" y="267710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slide1_shape50"/>
            <p:cNvSpPr/>
            <p:nvPr/>
          </p:nvSpPr>
          <p:spPr>
            <a:xfrm rot="13620000" flipV="1">
              <a:off x="967118" y="245688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slide1_shape51"/>
            <p:cNvSpPr/>
            <p:nvPr/>
          </p:nvSpPr>
          <p:spPr>
            <a:xfrm rot="11580000" flipV="1">
              <a:off x="1026354" y="244595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slide1_shape52"/>
            <p:cNvSpPr/>
            <p:nvPr/>
          </p:nvSpPr>
          <p:spPr>
            <a:xfrm rot="780000">
              <a:off x="293465" y="238119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slide1_shape53"/>
            <p:cNvSpPr/>
            <p:nvPr/>
          </p:nvSpPr>
          <p:spPr>
            <a:xfrm rot="13620000" flipV="1">
              <a:off x="967118" y="216096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slide1_shape54"/>
            <p:cNvSpPr/>
            <p:nvPr/>
          </p:nvSpPr>
          <p:spPr>
            <a:xfrm rot="11580000" flipV="1">
              <a:off x="1026354" y="215003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" name="slide1_shape55"/>
            <p:cNvSpPr/>
            <p:nvPr/>
          </p:nvSpPr>
          <p:spPr>
            <a:xfrm rot="780000">
              <a:off x="293465" y="208528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" name="slide1_shape56"/>
            <p:cNvSpPr/>
            <p:nvPr/>
          </p:nvSpPr>
          <p:spPr>
            <a:xfrm rot="13620000" flipV="1">
              <a:off x="967118" y="186505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0" name="slide1_shape57"/>
            <p:cNvSpPr/>
            <p:nvPr/>
          </p:nvSpPr>
          <p:spPr>
            <a:xfrm rot="11580000" flipV="1">
              <a:off x="1026354" y="185412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" name="slide1_shape58"/>
            <p:cNvSpPr/>
            <p:nvPr/>
          </p:nvSpPr>
          <p:spPr>
            <a:xfrm rot="780000">
              <a:off x="293465" y="1789366"/>
              <a:ext cx="927515" cy="468173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2" name="slide1_shape59"/>
            <p:cNvSpPr/>
            <p:nvPr/>
          </p:nvSpPr>
          <p:spPr>
            <a:xfrm rot="13620000" flipV="1">
              <a:off x="967118" y="156913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3" name="slide1_shape60"/>
            <p:cNvSpPr/>
            <p:nvPr/>
          </p:nvSpPr>
          <p:spPr>
            <a:xfrm rot="11580000" flipV="1">
              <a:off x="1026354" y="155821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4" name="slide1_shape61"/>
            <p:cNvSpPr/>
            <p:nvPr/>
          </p:nvSpPr>
          <p:spPr>
            <a:xfrm rot="780000">
              <a:off x="293465" y="149345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5" name="slide1_shape62"/>
            <p:cNvSpPr/>
            <p:nvPr/>
          </p:nvSpPr>
          <p:spPr>
            <a:xfrm rot="13620000" flipV="1">
              <a:off x="967118" y="127322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6" name="slide1_shape63"/>
            <p:cNvSpPr/>
            <p:nvPr/>
          </p:nvSpPr>
          <p:spPr>
            <a:xfrm rot="11580000" flipV="1">
              <a:off x="1026354" y="126229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7" name="slide1_shape64"/>
            <p:cNvSpPr/>
            <p:nvPr/>
          </p:nvSpPr>
          <p:spPr>
            <a:xfrm rot="780000">
              <a:off x="293465" y="119753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8" name="slide1_shape65"/>
            <p:cNvSpPr/>
            <p:nvPr/>
          </p:nvSpPr>
          <p:spPr>
            <a:xfrm rot="13620000" flipV="1">
              <a:off x="967118" y="97731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9" name="slide1_shape66"/>
            <p:cNvSpPr/>
            <p:nvPr/>
          </p:nvSpPr>
          <p:spPr>
            <a:xfrm rot="11580000" flipV="1">
              <a:off x="1026354" y="966383"/>
              <a:ext cx="111427" cy="107999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0" name="slide1_shape67"/>
            <p:cNvSpPr/>
            <p:nvPr/>
          </p:nvSpPr>
          <p:spPr>
            <a:xfrm rot="780000">
              <a:off x="293465" y="90162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71" name="slide1_shape68"/>
          <p:cNvSpPr/>
          <p:nvPr/>
        </p:nvSpPr>
        <p:spPr>
          <a:xfrm>
            <a:off x="1285875" y="9525"/>
            <a:ext cx="64579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0"/>
            <a:r>
              <a:rPr lang="en-US" altLang="ko-KR" sz="2800" b="1" kern="0" dirty="0">
                <a:solidFill>
                  <a:srgbClr val="470012"/>
                </a:solidFill>
                <a:latin typeface="야놀자 야체 B"/>
                <a:ea typeface="야놀자 야체 B"/>
                <a:cs typeface="+mn-cs"/>
              </a:rPr>
              <a:t>PPT PRESENTATION </a:t>
            </a:r>
            <a:r>
              <a:rPr lang="en-US" altLang="ko-KR" sz="700" kern="0" dirty="0">
                <a:solidFill>
                  <a:srgbClr val="470012"/>
                </a:solidFill>
                <a:latin typeface="+mn-lt"/>
                <a:ea typeface="+mn-ea"/>
                <a:cs typeface="+mn-cs"/>
              </a:rPr>
              <a:t>Enjoy your stylish business and campus life with BIZCAM</a:t>
            </a:r>
            <a:endParaRPr sz="4000" kern="0" dirty="0">
              <a:solidFill>
                <a:srgbClr val="47001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2" name="slide1_shape69"/>
          <p:cNvSpPr/>
          <p:nvPr/>
        </p:nvSpPr>
        <p:spPr>
          <a:xfrm>
            <a:off x="4172429" y="1251047"/>
            <a:ext cx="57466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40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클래스다이어그램</a:t>
            </a:r>
            <a:endParaRPr sz="4000" kern="1200" dirty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3" name="slide1_shape70"/>
          <p:cNvSpPr/>
          <p:nvPr/>
        </p:nvSpPr>
        <p:spPr>
          <a:xfrm>
            <a:off x="8861838" y="4917873"/>
            <a:ext cx="26344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40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작성</a:t>
            </a:r>
            <a:r>
              <a:rPr lang="en-US" altLang="ko-KR" sz="40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: A</a:t>
            </a:r>
            <a:r>
              <a:rPr lang="ko-KR" altLang="en-US" sz="40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조</a:t>
            </a:r>
            <a:endParaRPr sz="4000" kern="1200" dirty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4" name="slide1_shape71"/>
          <p:cNvSpPr/>
          <p:nvPr/>
        </p:nvSpPr>
        <p:spPr>
          <a:xfrm>
            <a:off x="6285082" y="6052123"/>
            <a:ext cx="5727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팀원</a:t>
            </a:r>
            <a:r>
              <a:rPr lang="en-US" altLang="ko-KR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: </a:t>
            </a:r>
            <a:r>
              <a:rPr lang="ko-KR" altLang="en-US" sz="1800" kern="1200" dirty="0" err="1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강전석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,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김동연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,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김동호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,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김정명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,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신치수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,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박창주</a:t>
            </a:r>
            <a:endParaRPr sz="18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lide4_group40"/>
          <p:cNvGrpSpPr>
            <a:grpSpLocks/>
          </p:cNvGrpSpPr>
          <p:nvPr/>
        </p:nvGrpSpPr>
        <p:grpSpPr>
          <a:xfrm>
            <a:off x="1" y="424720"/>
            <a:ext cx="12026582" cy="6286704"/>
            <a:chOff x="1" y="424720"/>
            <a:chExt cx="12026582" cy="6286704"/>
          </a:xfrm>
        </p:grpSpPr>
        <p:sp>
          <p:nvSpPr>
            <p:cNvPr id="4" name="slide4_shape1"/>
            <p:cNvSpPr/>
            <p:nvPr/>
          </p:nvSpPr>
          <p:spPr>
            <a:xfrm>
              <a:off x="1" y="5381625"/>
              <a:ext cx="1009650" cy="1171575"/>
            </a:xfrm>
            <a:custGeom>
              <a:avLst/>
              <a:gdLst/>
              <a:ahLst/>
              <a:cxnLst/>
              <a:rect l="l" t="t" r="r" b="b"/>
              <a:pathLst>
                <a:path w="1009650" h="1171575">
                  <a:moveTo>
                    <a:pt x="885825" y="1171575"/>
                  </a:moveTo>
                  <a:lnTo>
                    <a:pt x="0" y="676275"/>
                  </a:lnTo>
                  <a:lnTo>
                    <a:pt x="0" y="9525"/>
                  </a:lnTo>
                  <a:lnTo>
                    <a:pt x="1009650" y="0"/>
                  </a:lnTo>
                  <a:lnTo>
                    <a:pt x="885825" y="1171575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slide4_shape2"/>
            <p:cNvSpPr/>
            <p:nvPr/>
          </p:nvSpPr>
          <p:spPr>
            <a:xfrm rot="5400000" flipV="1">
              <a:off x="3225924" y="-2220179"/>
              <a:ext cx="6128359" cy="11418157"/>
            </a:xfrm>
            <a:custGeom>
              <a:avLst/>
              <a:gdLst/>
              <a:ahLst/>
              <a:cxnLst/>
              <a:rect l="l" t="t" r="r" b="b"/>
              <a:pathLst>
                <a:path w="6410993" h="11944753">
                  <a:moveTo>
                    <a:pt x="387564" y="11944753"/>
                  </a:moveTo>
                  <a:cubicBezTo>
                    <a:pt x="208554" y="11785096"/>
                    <a:pt x="278653" y="11834688"/>
                    <a:pt x="0" y="11645139"/>
                  </a:cubicBezTo>
                  <a:cubicBezTo>
                    <a:pt x="181314" y="8509140"/>
                    <a:pt x="203203" y="4476355"/>
                    <a:pt x="155335" y="5139"/>
                  </a:cubicBezTo>
                  <a:cubicBezTo>
                    <a:pt x="2076059" y="-28176"/>
                    <a:pt x="3996783" y="113882"/>
                    <a:pt x="5917507" y="48682"/>
                  </a:cubicBezTo>
                  <a:lnTo>
                    <a:pt x="6410993" y="338968"/>
                  </a:lnTo>
                  <a:lnTo>
                    <a:pt x="387564" y="11944753"/>
                  </a:lnTo>
                  <a:close/>
                </a:path>
              </a:pathLst>
            </a:custGeom>
            <a:solidFill>
              <a:srgbClr val="D9B0B6"/>
            </a:solidFill>
            <a:ln w="25400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slide4_shape3"/>
            <p:cNvSpPr/>
            <p:nvPr/>
          </p:nvSpPr>
          <p:spPr>
            <a:xfrm flipV="1">
              <a:off x="910406" y="800427"/>
              <a:ext cx="11116175" cy="5910996"/>
            </a:xfrm>
            <a:custGeom>
              <a:avLst/>
              <a:gdLst/>
              <a:ahLst/>
              <a:cxnLst/>
              <a:rect l="l" t="t" r="r" b="b"/>
              <a:pathLst>
                <a:path w="11116176" h="5910997">
                  <a:moveTo>
                    <a:pt x="0" y="152987"/>
                  </a:moveTo>
                  <a:cubicBezTo>
                    <a:pt x="3741002" y="38687"/>
                    <a:pt x="7186728" y="-94663"/>
                    <a:pt x="11099180" y="95837"/>
                  </a:cubicBezTo>
                  <a:cubicBezTo>
                    <a:pt x="11184905" y="2085024"/>
                    <a:pt x="10908680" y="2912159"/>
                    <a:pt x="11099180" y="5910997"/>
                  </a:cubicBezTo>
                  <a:cubicBezTo>
                    <a:pt x="9444153" y="5758597"/>
                    <a:pt x="4083902" y="5806222"/>
                    <a:pt x="0" y="5891947"/>
                  </a:cubicBezTo>
                  <a:lnTo>
                    <a:pt x="0" y="152987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slide4_shape4"/>
            <p:cNvSpPr/>
            <p:nvPr/>
          </p:nvSpPr>
          <p:spPr>
            <a:xfrm>
              <a:off x="581025" y="571500"/>
              <a:ext cx="314520" cy="228261"/>
            </a:xfrm>
            <a:custGeom>
              <a:avLst/>
              <a:gdLst/>
              <a:ahLst/>
              <a:cxnLst/>
              <a:rect l="l" t="t" r="r" b="b"/>
              <a:pathLst>
                <a:path w="304800" h="200025">
                  <a:moveTo>
                    <a:pt x="304800" y="200025"/>
                  </a:moveTo>
                  <a:lnTo>
                    <a:pt x="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slide4_shape5"/>
            <p:cNvSpPr/>
            <p:nvPr/>
          </p:nvSpPr>
          <p:spPr>
            <a:xfrm>
              <a:off x="742950" y="676275"/>
              <a:ext cx="542925" cy="657225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slide4_shape6"/>
            <p:cNvSpPr/>
            <p:nvPr/>
          </p:nvSpPr>
          <p:spPr>
            <a:xfrm>
              <a:off x="824775" y="747387"/>
              <a:ext cx="311904" cy="377568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slide4_shape7"/>
            <p:cNvSpPr/>
            <p:nvPr/>
          </p:nvSpPr>
          <p:spPr>
            <a:xfrm>
              <a:off x="684321" y="637817"/>
              <a:ext cx="311904" cy="377568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slide4_shape8"/>
            <p:cNvSpPr/>
            <p:nvPr/>
          </p:nvSpPr>
          <p:spPr>
            <a:xfrm>
              <a:off x="736600" y="1622425"/>
              <a:ext cx="43281" cy="4330700"/>
            </a:xfrm>
            <a:custGeom>
              <a:avLst/>
              <a:gdLst/>
              <a:ahLst/>
              <a:cxnLst/>
              <a:rect l="l" t="t" r="r" b="b"/>
              <a:pathLst>
                <a:path w="43281" h="4330700">
                  <a:moveTo>
                    <a:pt x="12700" y="0"/>
                  </a:moveTo>
                  <a:cubicBezTo>
                    <a:pt x="13758" y="775758"/>
                    <a:pt x="45297" y="1703917"/>
                    <a:pt x="43180" y="2425700"/>
                  </a:cubicBezTo>
                  <a:cubicBezTo>
                    <a:pt x="41063" y="3147483"/>
                    <a:pt x="28151" y="3685751"/>
                    <a:pt x="0" y="433070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slide4_shape9"/>
            <p:cNvSpPr/>
            <p:nvPr/>
          </p:nvSpPr>
          <p:spPr>
            <a:xfrm>
              <a:off x="1701800" y="704850"/>
              <a:ext cx="5461000" cy="25400"/>
            </a:xfrm>
            <a:custGeom>
              <a:avLst/>
              <a:gdLst/>
              <a:ahLst/>
              <a:cxnLst/>
              <a:rect l="l" t="t" r="r" b="b"/>
              <a:pathLst>
                <a:path w="5461000" h="25400">
                  <a:moveTo>
                    <a:pt x="0" y="12700"/>
                  </a:moveTo>
                  <a:lnTo>
                    <a:pt x="2857500" y="25400"/>
                  </a:lnTo>
                  <a:lnTo>
                    <a:pt x="546100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slide4_shape10"/>
            <p:cNvSpPr/>
            <p:nvPr/>
          </p:nvSpPr>
          <p:spPr>
            <a:xfrm>
              <a:off x="7645400" y="720725"/>
              <a:ext cx="3390900" cy="38100"/>
            </a:xfrm>
            <a:custGeom>
              <a:avLst/>
              <a:gdLst/>
              <a:ahLst/>
              <a:cxnLst/>
              <a:rect l="l" t="t" r="r" b="b"/>
              <a:pathLst>
                <a:path w="3390900" h="38100">
                  <a:moveTo>
                    <a:pt x="0" y="38100"/>
                  </a:moveTo>
                  <a:lnTo>
                    <a:pt x="1955800" y="25400"/>
                  </a:lnTo>
                  <a:lnTo>
                    <a:pt x="339090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slide4_shape11"/>
            <p:cNvSpPr/>
            <p:nvPr/>
          </p:nvSpPr>
          <p:spPr>
            <a:xfrm>
              <a:off x="9004300" y="600075"/>
              <a:ext cx="2349500" cy="52856"/>
            </a:xfrm>
            <a:custGeom>
              <a:avLst/>
              <a:gdLst/>
              <a:ahLst/>
              <a:cxnLst/>
              <a:rect l="l" t="t" r="r" b="b"/>
              <a:pathLst>
                <a:path w="2349500" h="52856">
                  <a:moveTo>
                    <a:pt x="0" y="38100"/>
                  </a:moveTo>
                  <a:cubicBezTo>
                    <a:pt x="369358" y="47625"/>
                    <a:pt x="738717" y="57150"/>
                    <a:pt x="1130300" y="50800"/>
                  </a:cubicBezTo>
                  <a:cubicBezTo>
                    <a:pt x="1521883" y="44450"/>
                    <a:pt x="1935691" y="22225"/>
                    <a:pt x="2349500" y="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slide4_shape12"/>
            <p:cNvSpPr/>
            <p:nvPr/>
          </p:nvSpPr>
          <p:spPr>
            <a:xfrm>
              <a:off x="647700" y="2651125"/>
              <a:ext cx="50800" cy="1333500"/>
            </a:xfrm>
            <a:custGeom>
              <a:avLst/>
              <a:gdLst/>
              <a:ahLst/>
              <a:cxnLst/>
              <a:rect l="l" t="t" r="r" b="b"/>
              <a:pathLst>
                <a:path w="50800" h="1333500">
                  <a:moveTo>
                    <a:pt x="0" y="0"/>
                  </a:moveTo>
                  <a:cubicBezTo>
                    <a:pt x="14816" y="320675"/>
                    <a:pt x="29633" y="641350"/>
                    <a:pt x="38100" y="863600"/>
                  </a:cubicBezTo>
                  <a:cubicBezTo>
                    <a:pt x="46567" y="1085850"/>
                    <a:pt x="48683" y="1209675"/>
                    <a:pt x="50800" y="133350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slide4_shape13"/>
            <p:cNvSpPr/>
            <p:nvPr/>
          </p:nvSpPr>
          <p:spPr>
            <a:xfrm>
              <a:off x="792480" y="5495925"/>
              <a:ext cx="45720" cy="792480"/>
            </a:xfrm>
            <a:custGeom>
              <a:avLst/>
              <a:gdLst/>
              <a:ahLst/>
              <a:cxnLst/>
              <a:rect l="l" t="t" r="r" b="b"/>
              <a:pathLst>
                <a:path w="45720" h="792480">
                  <a:moveTo>
                    <a:pt x="45720" y="0"/>
                  </a:moveTo>
                  <a:cubicBezTo>
                    <a:pt x="38100" y="212090"/>
                    <a:pt x="30480" y="424180"/>
                    <a:pt x="22860" y="556260"/>
                  </a:cubicBezTo>
                  <a:cubicBezTo>
                    <a:pt x="15240" y="688340"/>
                    <a:pt x="7620" y="740410"/>
                    <a:pt x="0" y="79248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slide4_shape14"/>
            <p:cNvSpPr/>
            <p:nvPr/>
          </p:nvSpPr>
          <p:spPr>
            <a:xfrm rot="13620000" flipV="1">
              <a:off x="967118" y="6007843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slide4_shape15"/>
            <p:cNvSpPr/>
            <p:nvPr/>
          </p:nvSpPr>
          <p:spPr>
            <a:xfrm rot="11580000" flipV="1">
              <a:off x="1026354" y="5996916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slide4_shape16"/>
            <p:cNvSpPr/>
            <p:nvPr/>
          </p:nvSpPr>
          <p:spPr>
            <a:xfrm rot="780000">
              <a:off x="293465" y="5932157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slide4_shape17"/>
            <p:cNvSpPr/>
            <p:nvPr/>
          </p:nvSpPr>
          <p:spPr>
            <a:xfrm rot="13620000" flipV="1">
              <a:off x="967118" y="571193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slide4_shape18"/>
            <p:cNvSpPr/>
            <p:nvPr/>
          </p:nvSpPr>
          <p:spPr>
            <a:xfrm rot="11580000" flipV="1">
              <a:off x="1026354" y="570100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slide4_shape19"/>
            <p:cNvSpPr/>
            <p:nvPr/>
          </p:nvSpPr>
          <p:spPr>
            <a:xfrm rot="780000">
              <a:off x="293465" y="563624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slide4_shape20"/>
            <p:cNvSpPr/>
            <p:nvPr/>
          </p:nvSpPr>
          <p:spPr>
            <a:xfrm rot="13620000" flipV="1">
              <a:off x="967118" y="541602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slide4_shape21"/>
            <p:cNvSpPr/>
            <p:nvPr/>
          </p:nvSpPr>
          <p:spPr>
            <a:xfrm rot="11580000" flipV="1">
              <a:off x="1026354" y="540509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slide4_shape22"/>
            <p:cNvSpPr/>
            <p:nvPr/>
          </p:nvSpPr>
          <p:spPr>
            <a:xfrm rot="780000">
              <a:off x="293465" y="534033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slide4_shape23"/>
            <p:cNvSpPr/>
            <p:nvPr/>
          </p:nvSpPr>
          <p:spPr>
            <a:xfrm rot="13620000" flipV="1">
              <a:off x="967118" y="512010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slide4_shape24"/>
            <p:cNvSpPr/>
            <p:nvPr/>
          </p:nvSpPr>
          <p:spPr>
            <a:xfrm rot="11580000" flipV="1">
              <a:off x="1026354" y="510917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slide4_shape25"/>
            <p:cNvSpPr/>
            <p:nvPr/>
          </p:nvSpPr>
          <p:spPr>
            <a:xfrm rot="780000">
              <a:off x="293465" y="504442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slide4_shape26"/>
            <p:cNvSpPr/>
            <p:nvPr/>
          </p:nvSpPr>
          <p:spPr>
            <a:xfrm rot="13620000" flipV="1">
              <a:off x="967118" y="482419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slide4_shape27"/>
            <p:cNvSpPr/>
            <p:nvPr/>
          </p:nvSpPr>
          <p:spPr>
            <a:xfrm rot="11580000" flipV="1">
              <a:off x="1026354" y="481326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slide4_shape28"/>
            <p:cNvSpPr/>
            <p:nvPr/>
          </p:nvSpPr>
          <p:spPr>
            <a:xfrm rot="780000">
              <a:off x="293465" y="4748506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slide4_shape29"/>
            <p:cNvSpPr/>
            <p:nvPr/>
          </p:nvSpPr>
          <p:spPr>
            <a:xfrm rot="13620000" flipV="1">
              <a:off x="967118" y="452827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slide4_shape30"/>
            <p:cNvSpPr/>
            <p:nvPr/>
          </p:nvSpPr>
          <p:spPr>
            <a:xfrm rot="11580000" flipV="1">
              <a:off x="1026354" y="451735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slide4_shape31"/>
            <p:cNvSpPr/>
            <p:nvPr/>
          </p:nvSpPr>
          <p:spPr>
            <a:xfrm rot="780000">
              <a:off x="293465" y="445259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slide4_shape32"/>
            <p:cNvSpPr/>
            <p:nvPr/>
          </p:nvSpPr>
          <p:spPr>
            <a:xfrm rot="13620000" flipV="1">
              <a:off x="967118" y="423236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slide4_shape33"/>
            <p:cNvSpPr/>
            <p:nvPr/>
          </p:nvSpPr>
          <p:spPr>
            <a:xfrm rot="11580000" flipV="1">
              <a:off x="1026354" y="422143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slide4_shape34"/>
            <p:cNvSpPr/>
            <p:nvPr/>
          </p:nvSpPr>
          <p:spPr>
            <a:xfrm rot="780000">
              <a:off x="293465" y="415667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slide4_shape35"/>
            <p:cNvSpPr/>
            <p:nvPr/>
          </p:nvSpPr>
          <p:spPr>
            <a:xfrm rot="13620000" flipV="1">
              <a:off x="967118" y="393645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slide4_shape36"/>
            <p:cNvSpPr/>
            <p:nvPr/>
          </p:nvSpPr>
          <p:spPr>
            <a:xfrm rot="11580000" flipV="1">
              <a:off x="1026354" y="392552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slide4_shape37"/>
            <p:cNvSpPr/>
            <p:nvPr/>
          </p:nvSpPr>
          <p:spPr>
            <a:xfrm rot="780000">
              <a:off x="293465" y="3860764"/>
              <a:ext cx="927515" cy="468173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slide4_shape38"/>
            <p:cNvSpPr/>
            <p:nvPr/>
          </p:nvSpPr>
          <p:spPr>
            <a:xfrm rot="13620000" flipV="1">
              <a:off x="967118" y="364053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slide4_shape39"/>
            <p:cNvSpPr/>
            <p:nvPr/>
          </p:nvSpPr>
          <p:spPr>
            <a:xfrm rot="11580000" flipV="1">
              <a:off x="1026354" y="362960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slide4_shape40"/>
            <p:cNvSpPr/>
            <p:nvPr/>
          </p:nvSpPr>
          <p:spPr>
            <a:xfrm rot="780000">
              <a:off x="293465" y="356485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slide4_shape41"/>
            <p:cNvSpPr/>
            <p:nvPr/>
          </p:nvSpPr>
          <p:spPr>
            <a:xfrm rot="13620000" flipV="1">
              <a:off x="967118" y="334462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slide4_shape42"/>
            <p:cNvSpPr/>
            <p:nvPr/>
          </p:nvSpPr>
          <p:spPr>
            <a:xfrm rot="11580000" flipV="1">
              <a:off x="1026354" y="333369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slide4_shape43"/>
            <p:cNvSpPr/>
            <p:nvPr/>
          </p:nvSpPr>
          <p:spPr>
            <a:xfrm rot="780000">
              <a:off x="293465" y="3268936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slide4_shape44"/>
            <p:cNvSpPr/>
            <p:nvPr/>
          </p:nvSpPr>
          <p:spPr>
            <a:xfrm rot="13620000" flipV="1">
              <a:off x="967118" y="304870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slide4_shape45"/>
            <p:cNvSpPr/>
            <p:nvPr/>
          </p:nvSpPr>
          <p:spPr>
            <a:xfrm rot="11580000" flipV="1">
              <a:off x="1026354" y="303778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slide4_shape46"/>
            <p:cNvSpPr/>
            <p:nvPr/>
          </p:nvSpPr>
          <p:spPr>
            <a:xfrm rot="780000">
              <a:off x="293465" y="297302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slide4_shape47"/>
            <p:cNvSpPr/>
            <p:nvPr/>
          </p:nvSpPr>
          <p:spPr>
            <a:xfrm rot="13620000" flipV="1">
              <a:off x="967118" y="275279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slide4_shape48"/>
            <p:cNvSpPr/>
            <p:nvPr/>
          </p:nvSpPr>
          <p:spPr>
            <a:xfrm rot="11580000" flipV="1">
              <a:off x="1026354" y="274186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2" name="slide4_shape49"/>
            <p:cNvSpPr/>
            <p:nvPr/>
          </p:nvSpPr>
          <p:spPr>
            <a:xfrm rot="780000">
              <a:off x="293465" y="267710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slide4_shape50"/>
            <p:cNvSpPr/>
            <p:nvPr/>
          </p:nvSpPr>
          <p:spPr>
            <a:xfrm rot="13620000" flipV="1">
              <a:off x="967118" y="245688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slide4_shape51"/>
            <p:cNvSpPr/>
            <p:nvPr/>
          </p:nvSpPr>
          <p:spPr>
            <a:xfrm rot="11580000" flipV="1">
              <a:off x="1026354" y="244595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slide4_shape52"/>
            <p:cNvSpPr/>
            <p:nvPr/>
          </p:nvSpPr>
          <p:spPr>
            <a:xfrm rot="780000">
              <a:off x="293465" y="238119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slide4_shape53"/>
            <p:cNvSpPr/>
            <p:nvPr/>
          </p:nvSpPr>
          <p:spPr>
            <a:xfrm rot="13620000" flipV="1">
              <a:off x="967118" y="216096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slide4_shape54"/>
            <p:cNvSpPr/>
            <p:nvPr/>
          </p:nvSpPr>
          <p:spPr>
            <a:xfrm rot="11580000" flipV="1">
              <a:off x="1026354" y="215003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" name="slide4_shape55"/>
            <p:cNvSpPr/>
            <p:nvPr/>
          </p:nvSpPr>
          <p:spPr>
            <a:xfrm rot="780000">
              <a:off x="293465" y="208528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" name="slide4_shape56"/>
            <p:cNvSpPr/>
            <p:nvPr/>
          </p:nvSpPr>
          <p:spPr>
            <a:xfrm rot="13620000" flipV="1">
              <a:off x="967118" y="186505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0" name="slide4_shape57"/>
            <p:cNvSpPr/>
            <p:nvPr/>
          </p:nvSpPr>
          <p:spPr>
            <a:xfrm rot="11580000" flipV="1">
              <a:off x="1026354" y="185412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" name="slide4_shape58"/>
            <p:cNvSpPr/>
            <p:nvPr/>
          </p:nvSpPr>
          <p:spPr>
            <a:xfrm rot="780000">
              <a:off x="293465" y="1789366"/>
              <a:ext cx="927515" cy="468173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2" name="slide4_shape59"/>
            <p:cNvSpPr/>
            <p:nvPr/>
          </p:nvSpPr>
          <p:spPr>
            <a:xfrm rot="13620000" flipV="1">
              <a:off x="967118" y="156913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3" name="slide4_shape60"/>
            <p:cNvSpPr/>
            <p:nvPr/>
          </p:nvSpPr>
          <p:spPr>
            <a:xfrm rot="11580000" flipV="1">
              <a:off x="1026354" y="155821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4" name="slide4_shape61"/>
            <p:cNvSpPr/>
            <p:nvPr/>
          </p:nvSpPr>
          <p:spPr>
            <a:xfrm rot="780000">
              <a:off x="293465" y="149345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5" name="slide4_shape62"/>
            <p:cNvSpPr/>
            <p:nvPr/>
          </p:nvSpPr>
          <p:spPr>
            <a:xfrm rot="13620000" flipV="1">
              <a:off x="967118" y="127322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6" name="slide4_shape63"/>
            <p:cNvSpPr/>
            <p:nvPr/>
          </p:nvSpPr>
          <p:spPr>
            <a:xfrm rot="11580000" flipV="1">
              <a:off x="1026354" y="126229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7" name="slide4_shape64"/>
            <p:cNvSpPr/>
            <p:nvPr/>
          </p:nvSpPr>
          <p:spPr>
            <a:xfrm rot="780000">
              <a:off x="293465" y="119753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8" name="slide4_shape65"/>
            <p:cNvSpPr/>
            <p:nvPr/>
          </p:nvSpPr>
          <p:spPr>
            <a:xfrm rot="13620000" flipV="1">
              <a:off x="967118" y="97731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9" name="slide4_shape66"/>
            <p:cNvSpPr/>
            <p:nvPr/>
          </p:nvSpPr>
          <p:spPr>
            <a:xfrm rot="11580000" flipV="1">
              <a:off x="1026354" y="966383"/>
              <a:ext cx="111427" cy="107999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0" name="slide4_shape67"/>
            <p:cNvSpPr/>
            <p:nvPr/>
          </p:nvSpPr>
          <p:spPr>
            <a:xfrm rot="780000">
              <a:off x="293465" y="90162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71" name="slide4_shape68"/>
          <p:cNvSpPr/>
          <p:nvPr/>
        </p:nvSpPr>
        <p:spPr>
          <a:xfrm>
            <a:off x="1285875" y="9525"/>
            <a:ext cx="64579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0"/>
            <a:r>
              <a:rPr lang="en-US" altLang="ko-KR" sz="2800" b="1" kern="0">
                <a:solidFill>
                  <a:srgbClr val="470012"/>
                </a:solidFill>
                <a:latin typeface="야놀자 야체 B"/>
                <a:ea typeface="야놀자 야체 B"/>
                <a:cs typeface="+mn-cs"/>
              </a:rPr>
              <a:t>PPT PRESENTATION </a:t>
            </a:r>
            <a:r>
              <a:rPr lang="en-US" altLang="ko-KR" sz="700" kern="0">
                <a:solidFill>
                  <a:srgbClr val="470012"/>
                </a:solidFill>
                <a:latin typeface="+mn-lt"/>
                <a:ea typeface="+mn-ea"/>
                <a:cs typeface="+mn-cs"/>
              </a:rPr>
              <a:t>Enjoy your stylish business and campus life with BIZCAM</a:t>
            </a:r>
            <a:endParaRPr sz="4000" kern="0">
              <a:solidFill>
                <a:srgbClr val="47001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2" name="slide4_shape69"/>
          <p:cNvSpPr/>
          <p:nvPr/>
        </p:nvSpPr>
        <p:spPr>
          <a:xfrm>
            <a:off x="3624220" y="868020"/>
            <a:ext cx="53317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40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용어정의</a:t>
            </a:r>
            <a:r>
              <a:rPr lang="en-US" altLang="ko-KR" sz="40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(Login</a:t>
            </a:r>
            <a:r>
              <a:rPr lang="ko-KR" altLang="en-US" sz="40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클래스</a:t>
            </a:r>
            <a:r>
              <a:rPr lang="en-US" altLang="ko-KR" sz="40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)</a:t>
            </a:r>
            <a:endParaRPr sz="40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3" name="slide4_shape70"/>
          <p:cNvSpPr/>
          <p:nvPr/>
        </p:nvSpPr>
        <p:spPr>
          <a:xfrm>
            <a:off x="1454207" y="1873520"/>
            <a:ext cx="104355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defTabSz="914400" latinLnBrk="1">
              <a:buAutoNum type="arabicPeriod"/>
            </a:pP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email_id: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로그인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시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입력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될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아이디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(String)</a:t>
            </a:r>
          </a:p>
          <a:p>
            <a:pPr marL="342900" indent="-342900" algn="l" defTabSz="914400" latinLnBrk="1">
              <a:buAutoNum type="arabicPeriod"/>
            </a:pP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passward: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로그인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시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입력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될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비밀번호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(String)</a:t>
            </a:r>
          </a:p>
          <a:p>
            <a:pPr marL="342900" indent="-342900" algn="l" defTabSz="914400" latinLnBrk="1">
              <a:buAutoNum type="arabicPeriod"/>
            </a:pP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matching: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로그인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시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입력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값의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유효성을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확인해주는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변수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(bool)</a:t>
            </a:r>
            <a:endParaRPr sz="18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4" name="slide4_shape71"/>
          <p:cNvSpPr/>
          <p:nvPr/>
        </p:nvSpPr>
        <p:spPr>
          <a:xfrm>
            <a:off x="1454207" y="1514399"/>
            <a:ext cx="1186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파라미터</a:t>
            </a:r>
            <a:endParaRPr sz="18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5" name="slide4_shape72"/>
          <p:cNvSpPr/>
          <p:nvPr/>
        </p:nvSpPr>
        <p:spPr>
          <a:xfrm>
            <a:off x="1454206" y="4122653"/>
            <a:ext cx="9232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메소드</a:t>
            </a:r>
            <a:endParaRPr sz="18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6" name="slide4_shape73"/>
          <p:cNvSpPr/>
          <p:nvPr/>
        </p:nvSpPr>
        <p:spPr>
          <a:xfrm>
            <a:off x="1454205" y="4444703"/>
            <a:ext cx="10435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defTabSz="914400" latinLnBrk="1">
              <a:buAutoNum type="arabicPeriod"/>
            </a:pP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Login():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로그인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진행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간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동작을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담당하는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메소드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(public)</a:t>
            </a:r>
          </a:p>
        </p:txBody>
      </p:sp>
      <p:pic>
        <p:nvPicPr>
          <p:cNvPr id="77" name="slide4_picture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70584" y="1327965"/>
            <a:ext cx="1533333" cy="13523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lide5_group40"/>
          <p:cNvGrpSpPr>
            <a:grpSpLocks/>
          </p:cNvGrpSpPr>
          <p:nvPr/>
        </p:nvGrpSpPr>
        <p:grpSpPr>
          <a:xfrm>
            <a:off x="1" y="424720"/>
            <a:ext cx="12026582" cy="6286704"/>
            <a:chOff x="1" y="424720"/>
            <a:chExt cx="12026582" cy="6286704"/>
          </a:xfrm>
        </p:grpSpPr>
        <p:sp>
          <p:nvSpPr>
            <p:cNvPr id="4" name="slide5_shape1"/>
            <p:cNvSpPr/>
            <p:nvPr/>
          </p:nvSpPr>
          <p:spPr>
            <a:xfrm>
              <a:off x="1" y="5381625"/>
              <a:ext cx="1009650" cy="1171575"/>
            </a:xfrm>
            <a:custGeom>
              <a:avLst/>
              <a:gdLst/>
              <a:ahLst/>
              <a:cxnLst/>
              <a:rect l="l" t="t" r="r" b="b"/>
              <a:pathLst>
                <a:path w="1009650" h="1171575">
                  <a:moveTo>
                    <a:pt x="885825" y="1171575"/>
                  </a:moveTo>
                  <a:lnTo>
                    <a:pt x="0" y="676275"/>
                  </a:lnTo>
                  <a:lnTo>
                    <a:pt x="0" y="9525"/>
                  </a:lnTo>
                  <a:lnTo>
                    <a:pt x="1009650" y="0"/>
                  </a:lnTo>
                  <a:lnTo>
                    <a:pt x="885825" y="1171575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slide5_shape2"/>
            <p:cNvSpPr/>
            <p:nvPr/>
          </p:nvSpPr>
          <p:spPr>
            <a:xfrm rot="5400000" flipV="1">
              <a:off x="3225924" y="-2220179"/>
              <a:ext cx="6128359" cy="11418157"/>
            </a:xfrm>
            <a:custGeom>
              <a:avLst/>
              <a:gdLst/>
              <a:ahLst/>
              <a:cxnLst/>
              <a:rect l="l" t="t" r="r" b="b"/>
              <a:pathLst>
                <a:path w="6410993" h="11944753">
                  <a:moveTo>
                    <a:pt x="387564" y="11944753"/>
                  </a:moveTo>
                  <a:cubicBezTo>
                    <a:pt x="208554" y="11785096"/>
                    <a:pt x="278653" y="11834688"/>
                    <a:pt x="0" y="11645139"/>
                  </a:cubicBezTo>
                  <a:cubicBezTo>
                    <a:pt x="181314" y="8509140"/>
                    <a:pt x="203203" y="4476355"/>
                    <a:pt x="155335" y="5139"/>
                  </a:cubicBezTo>
                  <a:cubicBezTo>
                    <a:pt x="2076059" y="-28176"/>
                    <a:pt x="3996783" y="113882"/>
                    <a:pt x="5917507" y="48682"/>
                  </a:cubicBezTo>
                  <a:lnTo>
                    <a:pt x="6410993" y="338968"/>
                  </a:lnTo>
                  <a:lnTo>
                    <a:pt x="387564" y="11944753"/>
                  </a:lnTo>
                  <a:close/>
                </a:path>
              </a:pathLst>
            </a:custGeom>
            <a:solidFill>
              <a:srgbClr val="D9B0B6"/>
            </a:solidFill>
            <a:ln w="25400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slide5_shape3"/>
            <p:cNvSpPr/>
            <p:nvPr/>
          </p:nvSpPr>
          <p:spPr>
            <a:xfrm flipV="1">
              <a:off x="910406" y="800427"/>
              <a:ext cx="11116175" cy="5910996"/>
            </a:xfrm>
            <a:custGeom>
              <a:avLst/>
              <a:gdLst/>
              <a:ahLst/>
              <a:cxnLst/>
              <a:rect l="l" t="t" r="r" b="b"/>
              <a:pathLst>
                <a:path w="11116176" h="5910997">
                  <a:moveTo>
                    <a:pt x="0" y="152987"/>
                  </a:moveTo>
                  <a:cubicBezTo>
                    <a:pt x="3741002" y="38687"/>
                    <a:pt x="7186728" y="-94663"/>
                    <a:pt x="11099180" y="95837"/>
                  </a:cubicBezTo>
                  <a:cubicBezTo>
                    <a:pt x="11184905" y="2085024"/>
                    <a:pt x="10908680" y="2912159"/>
                    <a:pt x="11099180" y="5910997"/>
                  </a:cubicBezTo>
                  <a:cubicBezTo>
                    <a:pt x="9444153" y="5758597"/>
                    <a:pt x="4083902" y="5806222"/>
                    <a:pt x="0" y="5891947"/>
                  </a:cubicBezTo>
                  <a:lnTo>
                    <a:pt x="0" y="152987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slide5_shape4"/>
            <p:cNvSpPr/>
            <p:nvPr/>
          </p:nvSpPr>
          <p:spPr>
            <a:xfrm>
              <a:off x="581025" y="571500"/>
              <a:ext cx="314520" cy="228261"/>
            </a:xfrm>
            <a:custGeom>
              <a:avLst/>
              <a:gdLst/>
              <a:ahLst/>
              <a:cxnLst/>
              <a:rect l="l" t="t" r="r" b="b"/>
              <a:pathLst>
                <a:path w="304800" h="200025">
                  <a:moveTo>
                    <a:pt x="304800" y="200025"/>
                  </a:moveTo>
                  <a:lnTo>
                    <a:pt x="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slide5_shape5"/>
            <p:cNvSpPr/>
            <p:nvPr/>
          </p:nvSpPr>
          <p:spPr>
            <a:xfrm>
              <a:off x="742950" y="676275"/>
              <a:ext cx="542925" cy="657225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slide5_shape6"/>
            <p:cNvSpPr/>
            <p:nvPr/>
          </p:nvSpPr>
          <p:spPr>
            <a:xfrm>
              <a:off x="824775" y="747387"/>
              <a:ext cx="311904" cy="377568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slide5_shape7"/>
            <p:cNvSpPr/>
            <p:nvPr/>
          </p:nvSpPr>
          <p:spPr>
            <a:xfrm>
              <a:off x="684321" y="637817"/>
              <a:ext cx="311904" cy="377568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slide5_shape8"/>
            <p:cNvSpPr/>
            <p:nvPr/>
          </p:nvSpPr>
          <p:spPr>
            <a:xfrm>
              <a:off x="736600" y="1622425"/>
              <a:ext cx="43281" cy="4330700"/>
            </a:xfrm>
            <a:custGeom>
              <a:avLst/>
              <a:gdLst/>
              <a:ahLst/>
              <a:cxnLst/>
              <a:rect l="l" t="t" r="r" b="b"/>
              <a:pathLst>
                <a:path w="43281" h="4330700">
                  <a:moveTo>
                    <a:pt x="12700" y="0"/>
                  </a:moveTo>
                  <a:cubicBezTo>
                    <a:pt x="13758" y="775758"/>
                    <a:pt x="45297" y="1703917"/>
                    <a:pt x="43180" y="2425700"/>
                  </a:cubicBezTo>
                  <a:cubicBezTo>
                    <a:pt x="41063" y="3147483"/>
                    <a:pt x="28151" y="3685751"/>
                    <a:pt x="0" y="433070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slide5_shape9"/>
            <p:cNvSpPr/>
            <p:nvPr/>
          </p:nvSpPr>
          <p:spPr>
            <a:xfrm>
              <a:off x="1701800" y="704850"/>
              <a:ext cx="5461000" cy="25400"/>
            </a:xfrm>
            <a:custGeom>
              <a:avLst/>
              <a:gdLst/>
              <a:ahLst/>
              <a:cxnLst/>
              <a:rect l="l" t="t" r="r" b="b"/>
              <a:pathLst>
                <a:path w="5461000" h="25400">
                  <a:moveTo>
                    <a:pt x="0" y="12700"/>
                  </a:moveTo>
                  <a:lnTo>
                    <a:pt x="2857500" y="25400"/>
                  </a:lnTo>
                  <a:lnTo>
                    <a:pt x="546100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slide5_shape10"/>
            <p:cNvSpPr/>
            <p:nvPr/>
          </p:nvSpPr>
          <p:spPr>
            <a:xfrm>
              <a:off x="7645400" y="720725"/>
              <a:ext cx="3390900" cy="38100"/>
            </a:xfrm>
            <a:custGeom>
              <a:avLst/>
              <a:gdLst/>
              <a:ahLst/>
              <a:cxnLst/>
              <a:rect l="l" t="t" r="r" b="b"/>
              <a:pathLst>
                <a:path w="3390900" h="38100">
                  <a:moveTo>
                    <a:pt x="0" y="38100"/>
                  </a:moveTo>
                  <a:lnTo>
                    <a:pt x="1955800" y="25400"/>
                  </a:lnTo>
                  <a:lnTo>
                    <a:pt x="339090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slide5_shape11"/>
            <p:cNvSpPr/>
            <p:nvPr/>
          </p:nvSpPr>
          <p:spPr>
            <a:xfrm>
              <a:off x="9004300" y="600075"/>
              <a:ext cx="2349500" cy="52856"/>
            </a:xfrm>
            <a:custGeom>
              <a:avLst/>
              <a:gdLst/>
              <a:ahLst/>
              <a:cxnLst/>
              <a:rect l="l" t="t" r="r" b="b"/>
              <a:pathLst>
                <a:path w="2349500" h="52856">
                  <a:moveTo>
                    <a:pt x="0" y="38100"/>
                  </a:moveTo>
                  <a:cubicBezTo>
                    <a:pt x="369358" y="47625"/>
                    <a:pt x="738717" y="57150"/>
                    <a:pt x="1130300" y="50800"/>
                  </a:cubicBezTo>
                  <a:cubicBezTo>
                    <a:pt x="1521883" y="44450"/>
                    <a:pt x="1935691" y="22225"/>
                    <a:pt x="2349500" y="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slide5_shape12"/>
            <p:cNvSpPr/>
            <p:nvPr/>
          </p:nvSpPr>
          <p:spPr>
            <a:xfrm>
              <a:off x="647700" y="2651125"/>
              <a:ext cx="50800" cy="1333500"/>
            </a:xfrm>
            <a:custGeom>
              <a:avLst/>
              <a:gdLst/>
              <a:ahLst/>
              <a:cxnLst/>
              <a:rect l="l" t="t" r="r" b="b"/>
              <a:pathLst>
                <a:path w="50800" h="1333500">
                  <a:moveTo>
                    <a:pt x="0" y="0"/>
                  </a:moveTo>
                  <a:cubicBezTo>
                    <a:pt x="14816" y="320675"/>
                    <a:pt x="29633" y="641350"/>
                    <a:pt x="38100" y="863600"/>
                  </a:cubicBezTo>
                  <a:cubicBezTo>
                    <a:pt x="46567" y="1085850"/>
                    <a:pt x="48683" y="1209675"/>
                    <a:pt x="50800" y="133350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slide5_shape13"/>
            <p:cNvSpPr/>
            <p:nvPr/>
          </p:nvSpPr>
          <p:spPr>
            <a:xfrm>
              <a:off x="792480" y="5495925"/>
              <a:ext cx="45720" cy="792480"/>
            </a:xfrm>
            <a:custGeom>
              <a:avLst/>
              <a:gdLst/>
              <a:ahLst/>
              <a:cxnLst/>
              <a:rect l="l" t="t" r="r" b="b"/>
              <a:pathLst>
                <a:path w="45720" h="792480">
                  <a:moveTo>
                    <a:pt x="45720" y="0"/>
                  </a:moveTo>
                  <a:cubicBezTo>
                    <a:pt x="38100" y="212090"/>
                    <a:pt x="30480" y="424180"/>
                    <a:pt x="22860" y="556260"/>
                  </a:cubicBezTo>
                  <a:cubicBezTo>
                    <a:pt x="15240" y="688340"/>
                    <a:pt x="7620" y="740410"/>
                    <a:pt x="0" y="79248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slide5_shape14"/>
            <p:cNvSpPr/>
            <p:nvPr/>
          </p:nvSpPr>
          <p:spPr>
            <a:xfrm rot="13620000" flipV="1">
              <a:off x="967118" y="6007843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slide5_shape15"/>
            <p:cNvSpPr/>
            <p:nvPr/>
          </p:nvSpPr>
          <p:spPr>
            <a:xfrm rot="11580000" flipV="1">
              <a:off x="1026354" y="5996916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slide5_shape16"/>
            <p:cNvSpPr/>
            <p:nvPr/>
          </p:nvSpPr>
          <p:spPr>
            <a:xfrm rot="780000">
              <a:off x="293465" y="5932157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slide5_shape17"/>
            <p:cNvSpPr/>
            <p:nvPr/>
          </p:nvSpPr>
          <p:spPr>
            <a:xfrm rot="13620000" flipV="1">
              <a:off x="967118" y="571193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slide5_shape18"/>
            <p:cNvSpPr/>
            <p:nvPr/>
          </p:nvSpPr>
          <p:spPr>
            <a:xfrm rot="11580000" flipV="1">
              <a:off x="1026354" y="570100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slide5_shape19"/>
            <p:cNvSpPr/>
            <p:nvPr/>
          </p:nvSpPr>
          <p:spPr>
            <a:xfrm rot="780000">
              <a:off x="293465" y="563624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slide5_shape20"/>
            <p:cNvSpPr/>
            <p:nvPr/>
          </p:nvSpPr>
          <p:spPr>
            <a:xfrm rot="13620000" flipV="1">
              <a:off x="967118" y="541602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slide5_shape21"/>
            <p:cNvSpPr/>
            <p:nvPr/>
          </p:nvSpPr>
          <p:spPr>
            <a:xfrm rot="11580000" flipV="1">
              <a:off x="1026354" y="540509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slide5_shape22"/>
            <p:cNvSpPr/>
            <p:nvPr/>
          </p:nvSpPr>
          <p:spPr>
            <a:xfrm rot="780000">
              <a:off x="293465" y="534033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slide5_shape23"/>
            <p:cNvSpPr/>
            <p:nvPr/>
          </p:nvSpPr>
          <p:spPr>
            <a:xfrm rot="13620000" flipV="1">
              <a:off x="967118" y="512010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slide5_shape24"/>
            <p:cNvSpPr/>
            <p:nvPr/>
          </p:nvSpPr>
          <p:spPr>
            <a:xfrm rot="11580000" flipV="1">
              <a:off x="1026354" y="510917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slide5_shape25"/>
            <p:cNvSpPr/>
            <p:nvPr/>
          </p:nvSpPr>
          <p:spPr>
            <a:xfrm rot="780000">
              <a:off x="293465" y="504442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slide5_shape26"/>
            <p:cNvSpPr/>
            <p:nvPr/>
          </p:nvSpPr>
          <p:spPr>
            <a:xfrm rot="13620000" flipV="1">
              <a:off x="967118" y="482419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slide5_shape27"/>
            <p:cNvSpPr/>
            <p:nvPr/>
          </p:nvSpPr>
          <p:spPr>
            <a:xfrm rot="11580000" flipV="1">
              <a:off x="1026354" y="481326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slide5_shape28"/>
            <p:cNvSpPr/>
            <p:nvPr/>
          </p:nvSpPr>
          <p:spPr>
            <a:xfrm rot="780000">
              <a:off x="293465" y="4748506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slide5_shape29"/>
            <p:cNvSpPr/>
            <p:nvPr/>
          </p:nvSpPr>
          <p:spPr>
            <a:xfrm rot="13620000" flipV="1">
              <a:off x="967118" y="452827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slide5_shape30"/>
            <p:cNvSpPr/>
            <p:nvPr/>
          </p:nvSpPr>
          <p:spPr>
            <a:xfrm rot="11580000" flipV="1">
              <a:off x="1026354" y="451735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slide5_shape31"/>
            <p:cNvSpPr/>
            <p:nvPr/>
          </p:nvSpPr>
          <p:spPr>
            <a:xfrm rot="780000">
              <a:off x="293465" y="445259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slide5_shape32"/>
            <p:cNvSpPr/>
            <p:nvPr/>
          </p:nvSpPr>
          <p:spPr>
            <a:xfrm rot="13620000" flipV="1">
              <a:off x="967118" y="423236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slide5_shape33"/>
            <p:cNvSpPr/>
            <p:nvPr/>
          </p:nvSpPr>
          <p:spPr>
            <a:xfrm rot="11580000" flipV="1">
              <a:off x="1026354" y="422143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slide5_shape34"/>
            <p:cNvSpPr/>
            <p:nvPr/>
          </p:nvSpPr>
          <p:spPr>
            <a:xfrm rot="780000">
              <a:off x="293465" y="415667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slide5_shape35"/>
            <p:cNvSpPr/>
            <p:nvPr/>
          </p:nvSpPr>
          <p:spPr>
            <a:xfrm rot="13620000" flipV="1">
              <a:off x="967118" y="393645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slide5_shape36"/>
            <p:cNvSpPr/>
            <p:nvPr/>
          </p:nvSpPr>
          <p:spPr>
            <a:xfrm rot="11580000" flipV="1">
              <a:off x="1026354" y="392552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slide5_shape37"/>
            <p:cNvSpPr/>
            <p:nvPr/>
          </p:nvSpPr>
          <p:spPr>
            <a:xfrm rot="780000">
              <a:off x="293465" y="3860764"/>
              <a:ext cx="927515" cy="468173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slide5_shape38"/>
            <p:cNvSpPr/>
            <p:nvPr/>
          </p:nvSpPr>
          <p:spPr>
            <a:xfrm rot="13620000" flipV="1">
              <a:off x="967118" y="364053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slide5_shape39"/>
            <p:cNvSpPr/>
            <p:nvPr/>
          </p:nvSpPr>
          <p:spPr>
            <a:xfrm rot="11580000" flipV="1">
              <a:off x="1026354" y="362960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slide5_shape40"/>
            <p:cNvSpPr/>
            <p:nvPr/>
          </p:nvSpPr>
          <p:spPr>
            <a:xfrm rot="780000">
              <a:off x="293465" y="356485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slide5_shape41"/>
            <p:cNvSpPr/>
            <p:nvPr/>
          </p:nvSpPr>
          <p:spPr>
            <a:xfrm rot="13620000" flipV="1">
              <a:off x="967118" y="334462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slide5_shape42"/>
            <p:cNvSpPr/>
            <p:nvPr/>
          </p:nvSpPr>
          <p:spPr>
            <a:xfrm rot="11580000" flipV="1">
              <a:off x="1026354" y="333369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slide5_shape43"/>
            <p:cNvSpPr/>
            <p:nvPr/>
          </p:nvSpPr>
          <p:spPr>
            <a:xfrm rot="780000">
              <a:off x="293465" y="3268936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slide5_shape44"/>
            <p:cNvSpPr/>
            <p:nvPr/>
          </p:nvSpPr>
          <p:spPr>
            <a:xfrm rot="13620000" flipV="1">
              <a:off x="967118" y="304870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slide5_shape45"/>
            <p:cNvSpPr/>
            <p:nvPr/>
          </p:nvSpPr>
          <p:spPr>
            <a:xfrm rot="11580000" flipV="1">
              <a:off x="1026354" y="303778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slide5_shape46"/>
            <p:cNvSpPr/>
            <p:nvPr/>
          </p:nvSpPr>
          <p:spPr>
            <a:xfrm rot="780000">
              <a:off x="293465" y="297302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slide5_shape47"/>
            <p:cNvSpPr/>
            <p:nvPr/>
          </p:nvSpPr>
          <p:spPr>
            <a:xfrm rot="13620000" flipV="1">
              <a:off x="967118" y="275279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slide5_shape48"/>
            <p:cNvSpPr/>
            <p:nvPr/>
          </p:nvSpPr>
          <p:spPr>
            <a:xfrm rot="11580000" flipV="1">
              <a:off x="1026354" y="274186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2" name="slide5_shape49"/>
            <p:cNvSpPr/>
            <p:nvPr/>
          </p:nvSpPr>
          <p:spPr>
            <a:xfrm rot="780000">
              <a:off x="293465" y="267710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slide5_shape50"/>
            <p:cNvSpPr/>
            <p:nvPr/>
          </p:nvSpPr>
          <p:spPr>
            <a:xfrm rot="13620000" flipV="1">
              <a:off x="967118" y="245688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slide5_shape51"/>
            <p:cNvSpPr/>
            <p:nvPr/>
          </p:nvSpPr>
          <p:spPr>
            <a:xfrm rot="11580000" flipV="1">
              <a:off x="1026354" y="244595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slide5_shape52"/>
            <p:cNvSpPr/>
            <p:nvPr/>
          </p:nvSpPr>
          <p:spPr>
            <a:xfrm rot="780000">
              <a:off x="293465" y="238119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slide5_shape53"/>
            <p:cNvSpPr/>
            <p:nvPr/>
          </p:nvSpPr>
          <p:spPr>
            <a:xfrm rot="13620000" flipV="1">
              <a:off x="967118" y="216096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slide5_shape54"/>
            <p:cNvSpPr/>
            <p:nvPr/>
          </p:nvSpPr>
          <p:spPr>
            <a:xfrm rot="11580000" flipV="1">
              <a:off x="1026354" y="215003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" name="slide5_shape55"/>
            <p:cNvSpPr/>
            <p:nvPr/>
          </p:nvSpPr>
          <p:spPr>
            <a:xfrm rot="780000">
              <a:off x="293465" y="208528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" name="slide5_shape56"/>
            <p:cNvSpPr/>
            <p:nvPr/>
          </p:nvSpPr>
          <p:spPr>
            <a:xfrm rot="13620000" flipV="1">
              <a:off x="967118" y="186505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0" name="slide5_shape57"/>
            <p:cNvSpPr/>
            <p:nvPr/>
          </p:nvSpPr>
          <p:spPr>
            <a:xfrm rot="11580000" flipV="1">
              <a:off x="1026354" y="185412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" name="slide5_shape58"/>
            <p:cNvSpPr/>
            <p:nvPr/>
          </p:nvSpPr>
          <p:spPr>
            <a:xfrm rot="780000">
              <a:off x="293465" y="1789366"/>
              <a:ext cx="927515" cy="468173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2" name="slide5_shape59"/>
            <p:cNvSpPr/>
            <p:nvPr/>
          </p:nvSpPr>
          <p:spPr>
            <a:xfrm rot="13620000" flipV="1">
              <a:off x="967118" y="156913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3" name="slide5_shape60"/>
            <p:cNvSpPr/>
            <p:nvPr/>
          </p:nvSpPr>
          <p:spPr>
            <a:xfrm rot="11580000" flipV="1">
              <a:off x="1026354" y="155821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4" name="slide5_shape61"/>
            <p:cNvSpPr/>
            <p:nvPr/>
          </p:nvSpPr>
          <p:spPr>
            <a:xfrm rot="780000">
              <a:off x="293465" y="149345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5" name="slide5_shape62"/>
            <p:cNvSpPr/>
            <p:nvPr/>
          </p:nvSpPr>
          <p:spPr>
            <a:xfrm rot="13620000" flipV="1">
              <a:off x="967118" y="127322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6" name="slide5_shape63"/>
            <p:cNvSpPr/>
            <p:nvPr/>
          </p:nvSpPr>
          <p:spPr>
            <a:xfrm rot="11580000" flipV="1">
              <a:off x="1026354" y="126229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7" name="slide5_shape64"/>
            <p:cNvSpPr/>
            <p:nvPr/>
          </p:nvSpPr>
          <p:spPr>
            <a:xfrm rot="780000">
              <a:off x="293465" y="119753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8" name="slide5_shape65"/>
            <p:cNvSpPr/>
            <p:nvPr/>
          </p:nvSpPr>
          <p:spPr>
            <a:xfrm rot="13620000" flipV="1">
              <a:off x="967118" y="97731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9" name="slide5_shape66"/>
            <p:cNvSpPr/>
            <p:nvPr/>
          </p:nvSpPr>
          <p:spPr>
            <a:xfrm rot="11580000" flipV="1">
              <a:off x="1026354" y="966383"/>
              <a:ext cx="111427" cy="107999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0" name="slide5_shape67"/>
            <p:cNvSpPr/>
            <p:nvPr/>
          </p:nvSpPr>
          <p:spPr>
            <a:xfrm rot="780000">
              <a:off x="293465" y="90162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71" name="slide5_shape68"/>
          <p:cNvSpPr/>
          <p:nvPr/>
        </p:nvSpPr>
        <p:spPr>
          <a:xfrm>
            <a:off x="1285875" y="9525"/>
            <a:ext cx="64579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0"/>
            <a:r>
              <a:rPr lang="en-US" altLang="ko-KR" sz="2800" b="1" kern="0">
                <a:solidFill>
                  <a:srgbClr val="470012"/>
                </a:solidFill>
                <a:latin typeface="야놀자 야체 B"/>
                <a:ea typeface="야놀자 야체 B"/>
                <a:cs typeface="+mn-cs"/>
              </a:rPr>
              <a:t>PPT PRESENTATION </a:t>
            </a:r>
            <a:r>
              <a:rPr lang="en-US" altLang="ko-KR" sz="700" kern="0">
                <a:solidFill>
                  <a:srgbClr val="470012"/>
                </a:solidFill>
                <a:latin typeface="+mn-lt"/>
                <a:ea typeface="+mn-ea"/>
                <a:cs typeface="+mn-cs"/>
              </a:rPr>
              <a:t>Enjoy your stylish business and campus life with BIZCAM</a:t>
            </a:r>
            <a:endParaRPr sz="4000" kern="0">
              <a:solidFill>
                <a:srgbClr val="47001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2" name="slide5_shape69"/>
          <p:cNvSpPr/>
          <p:nvPr/>
        </p:nvSpPr>
        <p:spPr>
          <a:xfrm>
            <a:off x="2854562" y="818289"/>
            <a:ext cx="722786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40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용어정의</a:t>
            </a:r>
            <a:r>
              <a:rPr lang="en-US" altLang="ko-KR" sz="40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(PasswardFind</a:t>
            </a:r>
            <a:r>
              <a:rPr lang="ko-KR" altLang="en-US" sz="40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클래스</a:t>
            </a:r>
            <a:r>
              <a:rPr lang="en-US" altLang="ko-KR" sz="40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)</a:t>
            </a:r>
            <a:endParaRPr sz="40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3" name="slide5_shape70"/>
          <p:cNvSpPr/>
          <p:nvPr/>
        </p:nvSpPr>
        <p:spPr>
          <a:xfrm>
            <a:off x="1454207" y="1873520"/>
            <a:ext cx="104355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defTabSz="914400" latinLnBrk="1">
              <a:buAutoNum type="arabicPeriod"/>
            </a:pP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email_id_fd: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비밀번호를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찾을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때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입력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될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아이디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(String)</a:t>
            </a:r>
          </a:p>
          <a:p>
            <a:pPr marL="342900" indent="-342900" algn="l" defTabSz="914400" latinLnBrk="1">
              <a:buAutoNum type="arabicPeriod"/>
            </a:pP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matching: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비밀번호를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찾을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때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입력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값의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유효성을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확인해주는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변수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(bool)</a:t>
            </a:r>
            <a:endParaRPr sz="18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4" name="slide5_shape71"/>
          <p:cNvSpPr/>
          <p:nvPr/>
        </p:nvSpPr>
        <p:spPr>
          <a:xfrm>
            <a:off x="1454207" y="1514399"/>
            <a:ext cx="1186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파라미터</a:t>
            </a:r>
            <a:endParaRPr sz="18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5" name="slide5_shape72"/>
          <p:cNvSpPr/>
          <p:nvPr/>
        </p:nvSpPr>
        <p:spPr>
          <a:xfrm>
            <a:off x="1454206" y="4122653"/>
            <a:ext cx="9232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메소드</a:t>
            </a:r>
            <a:endParaRPr sz="18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6" name="slide5_shape73"/>
          <p:cNvSpPr/>
          <p:nvPr/>
        </p:nvSpPr>
        <p:spPr>
          <a:xfrm>
            <a:off x="1454205" y="4444703"/>
            <a:ext cx="10435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defTabSz="914400" latinLnBrk="1">
              <a:buAutoNum type="arabicPeriod"/>
            </a:pP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Find():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비밀번호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찾기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진행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간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동작을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담당하는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메소드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(public)</a:t>
            </a:r>
          </a:p>
        </p:txBody>
      </p:sp>
      <p:pic>
        <p:nvPicPr>
          <p:cNvPr id="77" name="slide5_picture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88251" y="1583065"/>
            <a:ext cx="1533333" cy="11047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lide6_group40"/>
          <p:cNvGrpSpPr>
            <a:grpSpLocks/>
          </p:cNvGrpSpPr>
          <p:nvPr/>
        </p:nvGrpSpPr>
        <p:grpSpPr>
          <a:xfrm>
            <a:off x="1" y="424720"/>
            <a:ext cx="12026582" cy="6286704"/>
            <a:chOff x="1" y="424720"/>
            <a:chExt cx="12026582" cy="6286704"/>
          </a:xfrm>
        </p:grpSpPr>
        <p:sp>
          <p:nvSpPr>
            <p:cNvPr id="4" name="slide6_shape1"/>
            <p:cNvSpPr/>
            <p:nvPr/>
          </p:nvSpPr>
          <p:spPr>
            <a:xfrm>
              <a:off x="1" y="5381625"/>
              <a:ext cx="1009650" cy="1171575"/>
            </a:xfrm>
            <a:custGeom>
              <a:avLst/>
              <a:gdLst/>
              <a:ahLst/>
              <a:cxnLst/>
              <a:rect l="l" t="t" r="r" b="b"/>
              <a:pathLst>
                <a:path w="1009650" h="1171575">
                  <a:moveTo>
                    <a:pt x="885825" y="1171575"/>
                  </a:moveTo>
                  <a:lnTo>
                    <a:pt x="0" y="676275"/>
                  </a:lnTo>
                  <a:lnTo>
                    <a:pt x="0" y="9525"/>
                  </a:lnTo>
                  <a:lnTo>
                    <a:pt x="1009650" y="0"/>
                  </a:lnTo>
                  <a:lnTo>
                    <a:pt x="885825" y="1171575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slide6_shape2"/>
            <p:cNvSpPr/>
            <p:nvPr/>
          </p:nvSpPr>
          <p:spPr>
            <a:xfrm rot="5400000" flipV="1">
              <a:off x="3225924" y="-2220179"/>
              <a:ext cx="6128359" cy="11418157"/>
            </a:xfrm>
            <a:custGeom>
              <a:avLst/>
              <a:gdLst/>
              <a:ahLst/>
              <a:cxnLst/>
              <a:rect l="l" t="t" r="r" b="b"/>
              <a:pathLst>
                <a:path w="6410993" h="11944753">
                  <a:moveTo>
                    <a:pt x="387564" y="11944753"/>
                  </a:moveTo>
                  <a:cubicBezTo>
                    <a:pt x="208554" y="11785096"/>
                    <a:pt x="278653" y="11834688"/>
                    <a:pt x="0" y="11645139"/>
                  </a:cubicBezTo>
                  <a:cubicBezTo>
                    <a:pt x="181314" y="8509140"/>
                    <a:pt x="203203" y="4476355"/>
                    <a:pt x="155335" y="5139"/>
                  </a:cubicBezTo>
                  <a:cubicBezTo>
                    <a:pt x="2076059" y="-28176"/>
                    <a:pt x="3996783" y="113882"/>
                    <a:pt x="5917507" y="48682"/>
                  </a:cubicBezTo>
                  <a:lnTo>
                    <a:pt x="6410993" y="338968"/>
                  </a:lnTo>
                  <a:lnTo>
                    <a:pt x="387564" y="11944753"/>
                  </a:lnTo>
                  <a:close/>
                </a:path>
              </a:pathLst>
            </a:custGeom>
            <a:solidFill>
              <a:srgbClr val="D9B0B6"/>
            </a:solidFill>
            <a:ln w="25400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slide6_shape3"/>
            <p:cNvSpPr/>
            <p:nvPr/>
          </p:nvSpPr>
          <p:spPr>
            <a:xfrm flipV="1">
              <a:off x="910406" y="800427"/>
              <a:ext cx="11116175" cy="5910996"/>
            </a:xfrm>
            <a:custGeom>
              <a:avLst/>
              <a:gdLst/>
              <a:ahLst/>
              <a:cxnLst/>
              <a:rect l="l" t="t" r="r" b="b"/>
              <a:pathLst>
                <a:path w="11116176" h="5910997">
                  <a:moveTo>
                    <a:pt x="0" y="152987"/>
                  </a:moveTo>
                  <a:cubicBezTo>
                    <a:pt x="3741002" y="38687"/>
                    <a:pt x="7186728" y="-94663"/>
                    <a:pt x="11099180" y="95837"/>
                  </a:cubicBezTo>
                  <a:cubicBezTo>
                    <a:pt x="11184905" y="2085024"/>
                    <a:pt x="10908680" y="2912159"/>
                    <a:pt x="11099180" y="5910997"/>
                  </a:cubicBezTo>
                  <a:cubicBezTo>
                    <a:pt x="9444153" y="5758597"/>
                    <a:pt x="4083902" y="5806222"/>
                    <a:pt x="0" y="5891947"/>
                  </a:cubicBezTo>
                  <a:lnTo>
                    <a:pt x="0" y="152987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slide6_shape4"/>
            <p:cNvSpPr/>
            <p:nvPr/>
          </p:nvSpPr>
          <p:spPr>
            <a:xfrm>
              <a:off x="581025" y="571500"/>
              <a:ext cx="314520" cy="228261"/>
            </a:xfrm>
            <a:custGeom>
              <a:avLst/>
              <a:gdLst/>
              <a:ahLst/>
              <a:cxnLst/>
              <a:rect l="l" t="t" r="r" b="b"/>
              <a:pathLst>
                <a:path w="304800" h="200025">
                  <a:moveTo>
                    <a:pt x="304800" y="200025"/>
                  </a:moveTo>
                  <a:lnTo>
                    <a:pt x="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slide6_shape5"/>
            <p:cNvSpPr/>
            <p:nvPr/>
          </p:nvSpPr>
          <p:spPr>
            <a:xfrm>
              <a:off x="742950" y="676275"/>
              <a:ext cx="542925" cy="657225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slide6_shape6"/>
            <p:cNvSpPr/>
            <p:nvPr/>
          </p:nvSpPr>
          <p:spPr>
            <a:xfrm>
              <a:off x="824775" y="747387"/>
              <a:ext cx="311904" cy="377568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slide6_shape7"/>
            <p:cNvSpPr/>
            <p:nvPr/>
          </p:nvSpPr>
          <p:spPr>
            <a:xfrm>
              <a:off x="684321" y="637817"/>
              <a:ext cx="311904" cy="377568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slide6_shape8"/>
            <p:cNvSpPr/>
            <p:nvPr/>
          </p:nvSpPr>
          <p:spPr>
            <a:xfrm>
              <a:off x="736600" y="1622425"/>
              <a:ext cx="43281" cy="4330700"/>
            </a:xfrm>
            <a:custGeom>
              <a:avLst/>
              <a:gdLst/>
              <a:ahLst/>
              <a:cxnLst/>
              <a:rect l="l" t="t" r="r" b="b"/>
              <a:pathLst>
                <a:path w="43281" h="4330700">
                  <a:moveTo>
                    <a:pt x="12700" y="0"/>
                  </a:moveTo>
                  <a:cubicBezTo>
                    <a:pt x="13758" y="775758"/>
                    <a:pt x="45297" y="1703917"/>
                    <a:pt x="43180" y="2425700"/>
                  </a:cubicBezTo>
                  <a:cubicBezTo>
                    <a:pt x="41063" y="3147483"/>
                    <a:pt x="28151" y="3685751"/>
                    <a:pt x="0" y="433070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slide6_shape9"/>
            <p:cNvSpPr/>
            <p:nvPr/>
          </p:nvSpPr>
          <p:spPr>
            <a:xfrm>
              <a:off x="1701800" y="704850"/>
              <a:ext cx="5461000" cy="25400"/>
            </a:xfrm>
            <a:custGeom>
              <a:avLst/>
              <a:gdLst/>
              <a:ahLst/>
              <a:cxnLst/>
              <a:rect l="l" t="t" r="r" b="b"/>
              <a:pathLst>
                <a:path w="5461000" h="25400">
                  <a:moveTo>
                    <a:pt x="0" y="12700"/>
                  </a:moveTo>
                  <a:lnTo>
                    <a:pt x="2857500" y="25400"/>
                  </a:lnTo>
                  <a:lnTo>
                    <a:pt x="546100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slide6_shape10"/>
            <p:cNvSpPr/>
            <p:nvPr/>
          </p:nvSpPr>
          <p:spPr>
            <a:xfrm>
              <a:off x="7645400" y="720725"/>
              <a:ext cx="3390900" cy="38100"/>
            </a:xfrm>
            <a:custGeom>
              <a:avLst/>
              <a:gdLst/>
              <a:ahLst/>
              <a:cxnLst/>
              <a:rect l="l" t="t" r="r" b="b"/>
              <a:pathLst>
                <a:path w="3390900" h="38100">
                  <a:moveTo>
                    <a:pt x="0" y="38100"/>
                  </a:moveTo>
                  <a:lnTo>
                    <a:pt x="1955800" y="25400"/>
                  </a:lnTo>
                  <a:lnTo>
                    <a:pt x="339090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slide6_shape11"/>
            <p:cNvSpPr/>
            <p:nvPr/>
          </p:nvSpPr>
          <p:spPr>
            <a:xfrm>
              <a:off x="9004300" y="600075"/>
              <a:ext cx="2349500" cy="52856"/>
            </a:xfrm>
            <a:custGeom>
              <a:avLst/>
              <a:gdLst/>
              <a:ahLst/>
              <a:cxnLst/>
              <a:rect l="l" t="t" r="r" b="b"/>
              <a:pathLst>
                <a:path w="2349500" h="52856">
                  <a:moveTo>
                    <a:pt x="0" y="38100"/>
                  </a:moveTo>
                  <a:cubicBezTo>
                    <a:pt x="369358" y="47625"/>
                    <a:pt x="738717" y="57150"/>
                    <a:pt x="1130300" y="50800"/>
                  </a:cubicBezTo>
                  <a:cubicBezTo>
                    <a:pt x="1521883" y="44450"/>
                    <a:pt x="1935691" y="22225"/>
                    <a:pt x="2349500" y="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slide6_shape12"/>
            <p:cNvSpPr/>
            <p:nvPr/>
          </p:nvSpPr>
          <p:spPr>
            <a:xfrm>
              <a:off x="647700" y="2651125"/>
              <a:ext cx="50800" cy="1333500"/>
            </a:xfrm>
            <a:custGeom>
              <a:avLst/>
              <a:gdLst/>
              <a:ahLst/>
              <a:cxnLst/>
              <a:rect l="l" t="t" r="r" b="b"/>
              <a:pathLst>
                <a:path w="50800" h="1333500">
                  <a:moveTo>
                    <a:pt x="0" y="0"/>
                  </a:moveTo>
                  <a:cubicBezTo>
                    <a:pt x="14816" y="320675"/>
                    <a:pt x="29633" y="641350"/>
                    <a:pt x="38100" y="863600"/>
                  </a:cubicBezTo>
                  <a:cubicBezTo>
                    <a:pt x="46567" y="1085850"/>
                    <a:pt x="48683" y="1209675"/>
                    <a:pt x="50800" y="133350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slide6_shape13"/>
            <p:cNvSpPr/>
            <p:nvPr/>
          </p:nvSpPr>
          <p:spPr>
            <a:xfrm>
              <a:off x="792480" y="5495925"/>
              <a:ext cx="45720" cy="792480"/>
            </a:xfrm>
            <a:custGeom>
              <a:avLst/>
              <a:gdLst/>
              <a:ahLst/>
              <a:cxnLst/>
              <a:rect l="l" t="t" r="r" b="b"/>
              <a:pathLst>
                <a:path w="45720" h="792480">
                  <a:moveTo>
                    <a:pt x="45720" y="0"/>
                  </a:moveTo>
                  <a:cubicBezTo>
                    <a:pt x="38100" y="212090"/>
                    <a:pt x="30480" y="424180"/>
                    <a:pt x="22860" y="556260"/>
                  </a:cubicBezTo>
                  <a:cubicBezTo>
                    <a:pt x="15240" y="688340"/>
                    <a:pt x="7620" y="740410"/>
                    <a:pt x="0" y="79248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slide6_shape14"/>
            <p:cNvSpPr/>
            <p:nvPr/>
          </p:nvSpPr>
          <p:spPr>
            <a:xfrm rot="13620000" flipV="1">
              <a:off x="967118" y="6007843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slide6_shape15"/>
            <p:cNvSpPr/>
            <p:nvPr/>
          </p:nvSpPr>
          <p:spPr>
            <a:xfrm rot="11580000" flipV="1">
              <a:off x="1026354" y="5996916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slide6_shape16"/>
            <p:cNvSpPr/>
            <p:nvPr/>
          </p:nvSpPr>
          <p:spPr>
            <a:xfrm rot="780000">
              <a:off x="293465" y="5932157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slide6_shape17"/>
            <p:cNvSpPr/>
            <p:nvPr/>
          </p:nvSpPr>
          <p:spPr>
            <a:xfrm rot="13620000" flipV="1">
              <a:off x="967118" y="571193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slide6_shape18"/>
            <p:cNvSpPr/>
            <p:nvPr/>
          </p:nvSpPr>
          <p:spPr>
            <a:xfrm rot="11580000" flipV="1">
              <a:off x="1026354" y="570100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slide6_shape19"/>
            <p:cNvSpPr/>
            <p:nvPr/>
          </p:nvSpPr>
          <p:spPr>
            <a:xfrm rot="780000">
              <a:off x="293465" y="563624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slide6_shape20"/>
            <p:cNvSpPr/>
            <p:nvPr/>
          </p:nvSpPr>
          <p:spPr>
            <a:xfrm rot="13620000" flipV="1">
              <a:off x="967118" y="541602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slide6_shape21"/>
            <p:cNvSpPr/>
            <p:nvPr/>
          </p:nvSpPr>
          <p:spPr>
            <a:xfrm rot="11580000" flipV="1">
              <a:off x="1026354" y="540509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slide6_shape22"/>
            <p:cNvSpPr/>
            <p:nvPr/>
          </p:nvSpPr>
          <p:spPr>
            <a:xfrm rot="780000">
              <a:off x="293465" y="534033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slide6_shape23"/>
            <p:cNvSpPr/>
            <p:nvPr/>
          </p:nvSpPr>
          <p:spPr>
            <a:xfrm rot="13620000" flipV="1">
              <a:off x="967118" y="512010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slide6_shape24"/>
            <p:cNvSpPr/>
            <p:nvPr/>
          </p:nvSpPr>
          <p:spPr>
            <a:xfrm rot="11580000" flipV="1">
              <a:off x="1026354" y="510917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slide6_shape25"/>
            <p:cNvSpPr/>
            <p:nvPr/>
          </p:nvSpPr>
          <p:spPr>
            <a:xfrm rot="780000">
              <a:off x="293465" y="504442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slide6_shape26"/>
            <p:cNvSpPr/>
            <p:nvPr/>
          </p:nvSpPr>
          <p:spPr>
            <a:xfrm rot="13620000" flipV="1">
              <a:off x="967118" y="482419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slide6_shape27"/>
            <p:cNvSpPr/>
            <p:nvPr/>
          </p:nvSpPr>
          <p:spPr>
            <a:xfrm rot="11580000" flipV="1">
              <a:off x="1026354" y="481326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slide6_shape28"/>
            <p:cNvSpPr/>
            <p:nvPr/>
          </p:nvSpPr>
          <p:spPr>
            <a:xfrm rot="780000">
              <a:off x="293465" y="4748506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slide6_shape29"/>
            <p:cNvSpPr/>
            <p:nvPr/>
          </p:nvSpPr>
          <p:spPr>
            <a:xfrm rot="13620000" flipV="1">
              <a:off x="967118" y="452827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slide6_shape30"/>
            <p:cNvSpPr/>
            <p:nvPr/>
          </p:nvSpPr>
          <p:spPr>
            <a:xfrm rot="11580000" flipV="1">
              <a:off x="1026354" y="451735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slide6_shape31"/>
            <p:cNvSpPr/>
            <p:nvPr/>
          </p:nvSpPr>
          <p:spPr>
            <a:xfrm rot="780000">
              <a:off x="293465" y="445259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slide6_shape32"/>
            <p:cNvSpPr/>
            <p:nvPr/>
          </p:nvSpPr>
          <p:spPr>
            <a:xfrm rot="13620000" flipV="1">
              <a:off x="967118" y="423236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slide6_shape33"/>
            <p:cNvSpPr/>
            <p:nvPr/>
          </p:nvSpPr>
          <p:spPr>
            <a:xfrm rot="11580000" flipV="1">
              <a:off x="1026354" y="422143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slide6_shape34"/>
            <p:cNvSpPr/>
            <p:nvPr/>
          </p:nvSpPr>
          <p:spPr>
            <a:xfrm rot="780000">
              <a:off x="293465" y="415667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slide6_shape35"/>
            <p:cNvSpPr/>
            <p:nvPr/>
          </p:nvSpPr>
          <p:spPr>
            <a:xfrm rot="13620000" flipV="1">
              <a:off x="967118" y="393645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slide6_shape36"/>
            <p:cNvSpPr/>
            <p:nvPr/>
          </p:nvSpPr>
          <p:spPr>
            <a:xfrm rot="11580000" flipV="1">
              <a:off x="1026354" y="392552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slide6_shape37"/>
            <p:cNvSpPr/>
            <p:nvPr/>
          </p:nvSpPr>
          <p:spPr>
            <a:xfrm rot="780000">
              <a:off x="293465" y="3860764"/>
              <a:ext cx="927515" cy="468173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slide6_shape38"/>
            <p:cNvSpPr/>
            <p:nvPr/>
          </p:nvSpPr>
          <p:spPr>
            <a:xfrm rot="13620000" flipV="1">
              <a:off x="967118" y="364053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slide6_shape39"/>
            <p:cNvSpPr/>
            <p:nvPr/>
          </p:nvSpPr>
          <p:spPr>
            <a:xfrm rot="11580000" flipV="1">
              <a:off x="1026354" y="362960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slide6_shape40"/>
            <p:cNvSpPr/>
            <p:nvPr/>
          </p:nvSpPr>
          <p:spPr>
            <a:xfrm rot="780000">
              <a:off x="293465" y="356485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slide6_shape41"/>
            <p:cNvSpPr/>
            <p:nvPr/>
          </p:nvSpPr>
          <p:spPr>
            <a:xfrm rot="13620000" flipV="1">
              <a:off x="967118" y="334462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slide6_shape42"/>
            <p:cNvSpPr/>
            <p:nvPr/>
          </p:nvSpPr>
          <p:spPr>
            <a:xfrm rot="11580000" flipV="1">
              <a:off x="1026354" y="333369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slide6_shape43"/>
            <p:cNvSpPr/>
            <p:nvPr/>
          </p:nvSpPr>
          <p:spPr>
            <a:xfrm rot="780000">
              <a:off x="293465" y="3268936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slide6_shape44"/>
            <p:cNvSpPr/>
            <p:nvPr/>
          </p:nvSpPr>
          <p:spPr>
            <a:xfrm rot="13620000" flipV="1">
              <a:off x="967118" y="304870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slide6_shape45"/>
            <p:cNvSpPr/>
            <p:nvPr/>
          </p:nvSpPr>
          <p:spPr>
            <a:xfrm rot="11580000" flipV="1">
              <a:off x="1026354" y="303778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slide6_shape46"/>
            <p:cNvSpPr/>
            <p:nvPr/>
          </p:nvSpPr>
          <p:spPr>
            <a:xfrm rot="780000">
              <a:off x="293465" y="297302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slide6_shape47"/>
            <p:cNvSpPr/>
            <p:nvPr/>
          </p:nvSpPr>
          <p:spPr>
            <a:xfrm rot="13620000" flipV="1">
              <a:off x="967118" y="275279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slide6_shape48"/>
            <p:cNvSpPr/>
            <p:nvPr/>
          </p:nvSpPr>
          <p:spPr>
            <a:xfrm rot="11580000" flipV="1">
              <a:off x="1026354" y="274186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2" name="slide6_shape49"/>
            <p:cNvSpPr/>
            <p:nvPr/>
          </p:nvSpPr>
          <p:spPr>
            <a:xfrm rot="780000">
              <a:off x="293465" y="267710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slide6_shape50"/>
            <p:cNvSpPr/>
            <p:nvPr/>
          </p:nvSpPr>
          <p:spPr>
            <a:xfrm rot="13620000" flipV="1">
              <a:off x="967118" y="245688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slide6_shape51"/>
            <p:cNvSpPr/>
            <p:nvPr/>
          </p:nvSpPr>
          <p:spPr>
            <a:xfrm rot="11580000" flipV="1">
              <a:off x="1026354" y="244595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slide6_shape52"/>
            <p:cNvSpPr/>
            <p:nvPr/>
          </p:nvSpPr>
          <p:spPr>
            <a:xfrm rot="780000">
              <a:off x="293465" y="238119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slide6_shape53"/>
            <p:cNvSpPr/>
            <p:nvPr/>
          </p:nvSpPr>
          <p:spPr>
            <a:xfrm rot="13620000" flipV="1">
              <a:off x="967118" y="216096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slide6_shape54"/>
            <p:cNvSpPr/>
            <p:nvPr/>
          </p:nvSpPr>
          <p:spPr>
            <a:xfrm rot="11580000" flipV="1">
              <a:off x="1026354" y="215003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" name="slide6_shape55"/>
            <p:cNvSpPr/>
            <p:nvPr/>
          </p:nvSpPr>
          <p:spPr>
            <a:xfrm rot="780000">
              <a:off x="293465" y="208528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" name="slide6_shape56"/>
            <p:cNvSpPr/>
            <p:nvPr/>
          </p:nvSpPr>
          <p:spPr>
            <a:xfrm rot="13620000" flipV="1">
              <a:off x="967118" y="186505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0" name="slide6_shape57"/>
            <p:cNvSpPr/>
            <p:nvPr/>
          </p:nvSpPr>
          <p:spPr>
            <a:xfrm rot="11580000" flipV="1">
              <a:off x="1026354" y="185412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" name="slide6_shape58"/>
            <p:cNvSpPr/>
            <p:nvPr/>
          </p:nvSpPr>
          <p:spPr>
            <a:xfrm rot="780000">
              <a:off x="293465" y="1789366"/>
              <a:ext cx="927515" cy="468173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2" name="slide6_shape59"/>
            <p:cNvSpPr/>
            <p:nvPr/>
          </p:nvSpPr>
          <p:spPr>
            <a:xfrm rot="13620000" flipV="1">
              <a:off x="967118" y="156913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3" name="slide6_shape60"/>
            <p:cNvSpPr/>
            <p:nvPr/>
          </p:nvSpPr>
          <p:spPr>
            <a:xfrm rot="11580000" flipV="1">
              <a:off x="1026354" y="155821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4" name="slide6_shape61"/>
            <p:cNvSpPr/>
            <p:nvPr/>
          </p:nvSpPr>
          <p:spPr>
            <a:xfrm rot="780000">
              <a:off x="293465" y="149345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5" name="slide6_shape62"/>
            <p:cNvSpPr/>
            <p:nvPr/>
          </p:nvSpPr>
          <p:spPr>
            <a:xfrm rot="13620000" flipV="1">
              <a:off x="967118" y="127322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6" name="slide6_shape63"/>
            <p:cNvSpPr/>
            <p:nvPr/>
          </p:nvSpPr>
          <p:spPr>
            <a:xfrm rot="11580000" flipV="1">
              <a:off x="1026354" y="126229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7" name="slide6_shape64"/>
            <p:cNvSpPr/>
            <p:nvPr/>
          </p:nvSpPr>
          <p:spPr>
            <a:xfrm rot="780000">
              <a:off x="293465" y="119753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8" name="slide6_shape65"/>
            <p:cNvSpPr/>
            <p:nvPr/>
          </p:nvSpPr>
          <p:spPr>
            <a:xfrm rot="13620000" flipV="1">
              <a:off x="967118" y="97731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9" name="slide6_shape66"/>
            <p:cNvSpPr/>
            <p:nvPr/>
          </p:nvSpPr>
          <p:spPr>
            <a:xfrm rot="11580000" flipV="1">
              <a:off x="1026354" y="966383"/>
              <a:ext cx="111427" cy="107999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0" name="slide6_shape67"/>
            <p:cNvSpPr/>
            <p:nvPr/>
          </p:nvSpPr>
          <p:spPr>
            <a:xfrm rot="780000">
              <a:off x="293465" y="90162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71" name="slide6_shape68"/>
          <p:cNvSpPr/>
          <p:nvPr/>
        </p:nvSpPr>
        <p:spPr>
          <a:xfrm>
            <a:off x="1285875" y="9525"/>
            <a:ext cx="64579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0"/>
            <a:r>
              <a:rPr lang="en-US" altLang="ko-KR" sz="2800" b="1" kern="0">
                <a:solidFill>
                  <a:srgbClr val="470012"/>
                </a:solidFill>
                <a:latin typeface="야놀자 야체 B"/>
                <a:ea typeface="야놀자 야체 B"/>
                <a:cs typeface="+mn-cs"/>
              </a:rPr>
              <a:t>PPT PRESENTATION </a:t>
            </a:r>
            <a:r>
              <a:rPr lang="en-US" altLang="ko-KR" sz="700" kern="0">
                <a:solidFill>
                  <a:srgbClr val="470012"/>
                </a:solidFill>
                <a:latin typeface="+mn-lt"/>
                <a:ea typeface="+mn-ea"/>
                <a:cs typeface="+mn-cs"/>
              </a:rPr>
              <a:t>Enjoy your stylish business and campus life with BIZCAM</a:t>
            </a:r>
            <a:endParaRPr sz="4000" kern="0">
              <a:solidFill>
                <a:srgbClr val="47001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2" name="slide6_shape69"/>
          <p:cNvSpPr/>
          <p:nvPr/>
        </p:nvSpPr>
        <p:spPr>
          <a:xfrm>
            <a:off x="3173012" y="862057"/>
            <a:ext cx="65909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40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용어정의</a:t>
            </a:r>
            <a:r>
              <a:rPr lang="en-US" altLang="ko-KR" sz="40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(Declaration</a:t>
            </a:r>
            <a:r>
              <a:rPr lang="ko-KR" altLang="en-US" sz="40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클래스</a:t>
            </a:r>
            <a:r>
              <a:rPr lang="en-US" altLang="ko-KR" sz="40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)</a:t>
            </a:r>
            <a:endParaRPr sz="40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3" name="slide6_shape70"/>
          <p:cNvSpPr/>
          <p:nvPr/>
        </p:nvSpPr>
        <p:spPr>
          <a:xfrm>
            <a:off x="1454207" y="1873520"/>
            <a:ext cx="10435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defTabSz="914400" latinLnBrk="1">
              <a:buAutoNum type="arabicPeriod"/>
            </a:pP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reason for report: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신고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사유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리스트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체크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변수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(bool)</a:t>
            </a:r>
          </a:p>
        </p:txBody>
      </p:sp>
      <p:sp>
        <p:nvSpPr>
          <p:cNvPr id="74" name="slide6_shape71"/>
          <p:cNvSpPr/>
          <p:nvPr/>
        </p:nvSpPr>
        <p:spPr>
          <a:xfrm>
            <a:off x="1454207" y="1514399"/>
            <a:ext cx="1186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파라미터</a:t>
            </a:r>
            <a:endParaRPr sz="18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5" name="slide6_shape72"/>
          <p:cNvSpPr/>
          <p:nvPr/>
        </p:nvSpPr>
        <p:spPr>
          <a:xfrm>
            <a:off x="1454206" y="4122653"/>
            <a:ext cx="9232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메소드</a:t>
            </a:r>
            <a:endParaRPr sz="18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6" name="slide6_shape73"/>
          <p:cNvSpPr/>
          <p:nvPr/>
        </p:nvSpPr>
        <p:spPr>
          <a:xfrm>
            <a:off x="1454205" y="4444703"/>
            <a:ext cx="10435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defTabSz="914400" latinLnBrk="1">
              <a:buAutoNum type="arabicPeriod"/>
            </a:pP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Find(User user):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신고하기의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동작을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담당하는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메소드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(public)</a:t>
            </a:r>
          </a:p>
        </p:txBody>
      </p:sp>
      <p:pic>
        <p:nvPicPr>
          <p:cNvPr id="77" name="slide6_picture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63978" y="1727539"/>
            <a:ext cx="1628571" cy="8666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lide7_group40"/>
          <p:cNvGrpSpPr>
            <a:grpSpLocks/>
          </p:cNvGrpSpPr>
          <p:nvPr/>
        </p:nvGrpSpPr>
        <p:grpSpPr>
          <a:xfrm>
            <a:off x="1" y="424720"/>
            <a:ext cx="12026582" cy="6286704"/>
            <a:chOff x="1" y="424720"/>
            <a:chExt cx="12026582" cy="6286704"/>
          </a:xfrm>
        </p:grpSpPr>
        <p:sp>
          <p:nvSpPr>
            <p:cNvPr id="4" name="slide7_shape1"/>
            <p:cNvSpPr/>
            <p:nvPr/>
          </p:nvSpPr>
          <p:spPr>
            <a:xfrm>
              <a:off x="1" y="5381625"/>
              <a:ext cx="1009650" cy="1171575"/>
            </a:xfrm>
            <a:custGeom>
              <a:avLst/>
              <a:gdLst/>
              <a:ahLst/>
              <a:cxnLst/>
              <a:rect l="l" t="t" r="r" b="b"/>
              <a:pathLst>
                <a:path w="1009650" h="1171575">
                  <a:moveTo>
                    <a:pt x="885825" y="1171575"/>
                  </a:moveTo>
                  <a:lnTo>
                    <a:pt x="0" y="676275"/>
                  </a:lnTo>
                  <a:lnTo>
                    <a:pt x="0" y="9525"/>
                  </a:lnTo>
                  <a:lnTo>
                    <a:pt x="1009650" y="0"/>
                  </a:lnTo>
                  <a:lnTo>
                    <a:pt x="885825" y="1171575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slide7_shape2"/>
            <p:cNvSpPr/>
            <p:nvPr/>
          </p:nvSpPr>
          <p:spPr>
            <a:xfrm rot="5400000" flipV="1">
              <a:off x="3225924" y="-2220179"/>
              <a:ext cx="6128359" cy="11418157"/>
            </a:xfrm>
            <a:custGeom>
              <a:avLst/>
              <a:gdLst/>
              <a:ahLst/>
              <a:cxnLst/>
              <a:rect l="l" t="t" r="r" b="b"/>
              <a:pathLst>
                <a:path w="6410993" h="11944753">
                  <a:moveTo>
                    <a:pt x="387564" y="11944753"/>
                  </a:moveTo>
                  <a:cubicBezTo>
                    <a:pt x="208554" y="11785096"/>
                    <a:pt x="278653" y="11834688"/>
                    <a:pt x="0" y="11645139"/>
                  </a:cubicBezTo>
                  <a:cubicBezTo>
                    <a:pt x="181314" y="8509140"/>
                    <a:pt x="203203" y="4476355"/>
                    <a:pt x="155335" y="5139"/>
                  </a:cubicBezTo>
                  <a:cubicBezTo>
                    <a:pt x="2076059" y="-28176"/>
                    <a:pt x="3996783" y="113882"/>
                    <a:pt x="5917507" y="48682"/>
                  </a:cubicBezTo>
                  <a:lnTo>
                    <a:pt x="6410993" y="338968"/>
                  </a:lnTo>
                  <a:lnTo>
                    <a:pt x="387564" y="11944753"/>
                  </a:lnTo>
                  <a:close/>
                </a:path>
              </a:pathLst>
            </a:custGeom>
            <a:solidFill>
              <a:srgbClr val="D9B0B6"/>
            </a:solidFill>
            <a:ln w="25400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slide7_shape3"/>
            <p:cNvSpPr/>
            <p:nvPr/>
          </p:nvSpPr>
          <p:spPr>
            <a:xfrm flipV="1">
              <a:off x="910406" y="800427"/>
              <a:ext cx="11116175" cy="5910996"/>
            </a:xfrm>
            <a:custGeom>
              <a:avLst/>
              <a:gdLst/>
              <a:ahLst/>
              <a:cxnLst/>
              <a:rect l="l" t="t" r="r" b="b"/>
              <a:pathLst>
                <a:path w="11116176" h="5910997">
                  <a:moveTo>
                    <a:pt x="0" y="152987"/>
                  </a:moveTo>
                  <a:cubicBezTo>
                    <a:pt x="3741002" y="38687"/>
                    <a:pt x="7186728" y="-94663"/>
                    <a:pt x="11099180" y="95837"/>
                  </a:cubicBezTo>
                  <a:cubicBezTo>
                    <a:pt x="11184905" y="2085024"/>
                    <a:pt x="10908680" y="2912159"/>
                    <a:pt x="11099180" y="5910997"/>
                  </a:cubicBezTo>
                  <a:cubicBezTo>
                    <a:pt x="9444153" y="5758597"/>
                    <a:pt x="4083902" y="5806222"/>
                    <a:pt x="0" y="5891947"/>
                  </a:cubicBezTo>
                  <a:lnTo>
                    <a:pt x="0" y="152987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slide7_shape4"/>
            <p:cNvSpPr/>
            <p:nvPr/>
          </p:nvSpPr>
          <p:spPr>
            <a:xfrm>
              <a:off x="581025" y="571500"/>
              <a:ext cx="314520" cy="228261"/>
            </a:xfrm>
            <a:custGeom>
              <a:avLst/>
              <a:gdLst/>
              <a:ahLst/>
              <a:cxnLst/>
              <a:rect l="l" t="t" r="r" b="b"/>
              <a:pathLst>
                <a:path w="304800" h="200025">
                  <a:moveTo>
                    <a:pt x="304800" y="200025"/>
                  </a:moveTo>
                  <a:lnTo>
                    <a:pt x="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slide7_shape5"/>
            <p:cNvSpPr/>
            <p:nvPr/>
          </p:nvSpPr>
          <p:spPr>
            <a:xfrm>
              <a:off x="742950" y="676275"/>
              <a:ext cx="542925" cy="657225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slide7_shape6"/>
            <p:cNvSpPr/>
            <p:nvPr/>
          </p:nvSpPr>
          <p:spPr>
            <a:xfrm>
              <a:off x="824775" y="747387"/>
              <a:ext cx="311904" cy="377568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slide7_shape7"/>
            <p:cNvSpPr/>
            <p:nvPr/>
          </p:nvSpPr>
          <p:spPr>
            <a:xfrm>
              <a:off x="684321" y="637817"/>
              <a:ext cx="311904" cy="377568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slide7_shape8"/>
            <p:cNvSpPr/>
            <p:nvPr/>
          </p:nvSpPr>
          <p:spPr>
            <a:xfrm>
              <a:off x="736600" y="1622425"/>
              <a:ext cx="43281" cy="4330700"/>
            </a:xfrm>
            <a:custGeom>
              <a:avLst/>
              <a:gdLst/>
              <a:ahLst/>
              <a:cxnLst/>
              <a:rect l="l" t="t" r="r" b="b"/>
              <a:pathLst>
                <a:path w="43281" h="4330700">
                  <a:moveTo>
                    <a:pt x="12700" y="0"/>
                  </a:moveTo>
                  <a:cubicBezTo>
                    <a:pt x="13758" y="775758"/>
                    <a:pt x="45297" y="1703917"/>
                    <a:pt x="43180" y="2425700"/>
                  </a:cubicBezTo>
                  <a:cubicBezTo>
                    <a:pt x="41063" y="3147483"/>
                    <a:pt x="28151" y="3685751"/>
                    <a:pt x="0" y="433070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slide7_shape9"/>
            <p:cNvSpPr/>
            <p:nvPr/>
          </p:nvSpPr>
          <p:spPr>
            <a:xfrm>
              <a:off x="1701800" y="704850"/>
              <a:ext cx="5461000" cy="25400"/>
            </a:xfrm>
            <a:custGeom>
              <a:avLst/>
              <a:gdLst/>
              <a:ahLst/>
              <a:cxnLst/>
              <a:rect l="l" t="t" r="r" b="b"/>
              <a:pathLst>
                <a:path w="5461000" h="25400">
                  <a:moveTo>
                    <a:pt x="0" y="12700"/>
                  </a:moveTo>
                  <a:lnTo>
                    <a:pt x="2857500" y="25400"/>
                  </a:lnTo>
                  <a:lnTo>
                    <a:pt x="546100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slide7_shape10"/>
            <p:cNvSpPr/>
            <p:nvPr/>
          </p:nvSpPr>
          <p:spPr>
            <a:xfrm>
              <a:off x="7645400" y="720725"/>
              <a:ext cx="3390900" cy="38100"/>
            </a:xfrm>
            <a:custGeom>
              <a:avLst/>
              <a:gdLst/>
              <a:ahLst/>
              <a:cxnLst/>
              <a:rect l="l" t="t" r="r" b="b"/>
              <a:pathLst>
                <a:path w="3390900" h="38100">
                  <a:moveTo>
                    <a:pt x="0" y="38100"/>
                  </a:moveTo>
                  <a:lnTo>
                    <a:pt x="1955800" y="25400"/>
                  </a:lnTo>
                  <a:lnTo>
                    <a:pt x="339090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slide7_shape11"/>
            <p:cNvSpPr/>
            <p:nvPr/>
          </p:nvSpPr>
          <p:spPr>
            <a:xfrm>
              <a:off x="9004300" y="600075"/>
              <a:ext cx="2349500" cy="52856"/>
            </a:xfrm>
            <a:custGeom>
              <a:avLst/>
              <a:gdLst/>
              <a:ahLst/>
              <a:cxnLst/>
              <a:rect l="l" t="t" r="r" b="b"/>
              <a:pathLst>
                <a:path w="2349500" h="52856">
                  <a:moveTo>
                    <a:pt x="0" y="38100"/>
                  </a:moveTo>
                  <a:cubicBezTo>
                    <a:pt x="369358" y="47625"/>
                    <a:pt x="738717" y="57150"/>
                    <a:pt x="1130300" y="50800"/>
                  </a:cubicBezTo>
                  <a:cubicBezTo>
                    <a:pt x="1521883" y="44450"/>
                    <a:pt x="1935691" y="22225"/>
                    <a:pt x="2349500" y="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slide7_shape12"/>
            <p:cNvSpPr/>
            <p:nvPr/>
          </p:nvSpPr>
          <p:spPr>
            <a:xfrm>
              <a:off x="647700" y="2651125"/>
              <a:ext cx="50800" cy="1333500"/>
            </a:xfrm>
            <a:custGeom>
              <a:avLst/>
              <a:gdLst/>
              <a:ahLst/>
              <a:cxnLst/>
              <a:rect l="l" t="t" r="r" b="b"/>
              <a:pathLst>
                <a:path w="50800" h="1333500">
                  <a:moveTo>
                    <a:pt x="0" y="0"/>
                  </a:moveTo>
                  <a:cubicBezTo>
                    <a:pt x="14816" y="320675"/>
                    <a:pt x="29633" y="641350"/>
                    <a:pt x="38100" y="863600"/>
                  </a:cubicBezTo>
                  <a:cubicBezTo>
                    <a:pt x="46567" y="1085850"/>
                    <a:pt x="48683" y="1209675"/>
                    <a:pt x="50800" y="133350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slide7_shape13"/>
            <p:cNvSpPr/>
            <p:nvPr/>
          </p:nvSpPr>
          <p:spPr>
            <a:xfrm>
              <a:off x="792480" y="5495925"/>
              <a:ext cx="45720" cy="792480"/>
            </a:xfrm>
            <a:custGeom>
              <a:avLst/>
              <a:gdLst/>
              <a:ahLst/>
              <a:cxnLst/>
              <a:rect l="l" t="t" r="r" b="b"/>
              <a:pathLst>
                <a:path w="45720" h="792480">
                  <a:moveTo>
                    <a:pt x="45720" y="0"/>
                  </a:moveTo>
                  <a:cubicBezTo>
                    <a:pt x="38100" y="212090"/>
                    <a:pt x="30480" y="424180"/>
                    <a:pt x="22860" y="556260"/>
                  </a:cubicBezTo>
                  <a:cubicBezTo>
                    <a:pt x="15240" y="688340"/>
                    <a:pt x="7620" y="740410"/>
                    <a:pt x="0" y="79248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slide7_shape14"/>
            <p:cNvSpPr/>
            <p:nvPr/>
          </p:nvSpPr>
          <p:spPr>
            <a:xfrm rot="13620000" flipV="1">
              <a:off x="967118" y="6007843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slide7_shape15"/>
            <p:cNvSpPr/>
            <p:nvPr/>
          </p:nvSpPr>
          <p:spPr>
            <a:xfrm rot="11580000" flipV="1">
              <a:off x="1026354" y="5996916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slide7_shape16"/>
            <p:cNvSpPr/>
            <p:nvPr/>
          </p:nvSpPr>
          <p:spPr>
            <a:xfrm rot="780000">
              <a:off x="293465" y="5932157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slide7_shape17"/>
            <p:cNvSpPr/>
            <p:nvPr/>
          </p:nvSpPr>
          <p:spPr>
            <a:xfrm rot="13620000" flipV="1">
              <a:off x="967118" y="571193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slide7_shape18"/>
            <p:cNvSpPr/>
            <p:nvPr/>
          </p:nvSpPr>
          <p:spPr>
            <a:xfrm rot="11580000" flipV="1">
              <a:off x="1026354" y="570100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slide7_shape19"/>
            <p:cNvSpPr/>
            <p:nvPr/>
          </p:nvSpPr>
          <p:spPr>
            <a:xfrm rot="780000">
              <a:off x="293465" y="563624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slide7_shape20"/>
            <p:cNvSpPr/>
            <p:nvPr/>
          </p:nvSpPr>
          <p:spPr>
            <a:xfrm rot="13620000" flipV="1">
              <a:off x="967118" y="541602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slide7_shape21"/>
            <p:cNvSpPr/>
            <p:nvPr/>
          </p:nvSpPr>
          <p:spPr>
            <a:xfrm rot="11580000" flipV="1">
              <a:off x="1026354" y="540509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slide7_shape22"/>
            <p:cNvSpPr/>
            <p:nvPr/>
          </p:nvSpPr>
          <p:spPr>
            <a:xfrm rot="780000">
              <a:off x="293465" y="534033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slide7_shape23"/>
            <p:cNvSpPr/>
            <p:nvPr/>
          </p:nvSpPr>
          <p:spPr>
            <a:xfrm rot="13620000" flipV="1">
              <a:off x="967118" y="512010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slide7_shape24"/>
            <p:cNvSpPr/>
            <p:nvPr/>
          </p:nvSpPr>
          <p:spPr>
            <a:xfrm rot="11580000" flipV="1">
              <a:off x="1026354" y="510917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slide7_shape25"/>
            <p:cNvSpPr/>
            <p:nvPr/>
          </p:nvSpPr>
          <p:spPr>
            <a:xfrm rot="780000">
              <a:off x="293465" y="504442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slide7_shape26"/>
            <p:cNvSpPr/>
            <p:nvPr/>
          </p:nvSpPr>
          <p:spPr>
            <a:xfrm rot="13620000" flipV="1">
              <a:off x="967118" y="482419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slide7_shape27"/>
            <p:cNvSpPr/>
            <p:nvPr/>
          </p:nvSpPr>
          <p:spPr>
            <a:xfrm rot="11580000" flipV="1">
              <a:off x="1026354" y="481326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slide7_shape28"/>
            <p:cNvSpPr/>
            <p:nvPr/>
          </p:nvSpPr>
          <p:spPr>
            <a:xfrm rot="780000">
              <a:off x="293465" y="4748506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slide7_shape29"/>
            <p:cNvSpPr/>
            <p:nvPr/>
          </p:nvSpPr>
          <p:spPr>
            <a:xfrm rot="13620000" flipV="1">
              <a:off x="967118" y="452827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slide7_shape30"/>
            <p:cNvSpPr/>
            <p:nvPr/>
          </p:nvSpPr>
          <p:spPr>
            <a:xfrm rot="11580000" flipV="1">
              <a:off x="1026354" y="451735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slide7_shape31"/>
            <p:cNvSpPr/>
            <p:nvPr/>
          </p:nvSpPr>
          <p:spPr>
            <a:xfrm rot="780000">
              <a:off x="293465" y="445259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slide7_shape32"/>
            <p:cNvSpPr/>
            <p:nvPr/>
          </p:nvSpPr>
          <p:spPr>
            <a:xfrm rot="13620000" flipV="1">
              <a:off x="967118" y="423236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slide7_shape33"/>
            <p:cNvSpPr/>
            <p:nvPr/>
          </p:nvSpPr>
          <p:spPr>
            <a:xfrm rot="11580000" flipV="1">
              <a:off x="1026354" y="422143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slide7_shape34"/>
            <p:cNvSpPr/>
            <p:nvPr/>
          </p:nvSpPr>
          <p:spPr>
            <a:xfrm rot="780000">
              <a:off x="293465" y="415667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slide7_shape35"/>
            <p:cNvSpPr/>
            <p:nvPr/>
          </p:nvSpPr>
          <p:spPr>
            <a:xfrm rot="13620000" flipV="1">
              <a:off x="967118" y="393645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slide7_shape36"/>
            <p:cNvSpPr/>
            <p:nvPr/>
          </p:nvSpPr>
          <p:spPr>
            <a:xfrm rot="11580000" flipV="1">
              <a:off x="1026354" y="392552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slide7_shape37"/>
            <p:cNvSpPr/>
            <p:nvPr/>
          </p:nvSpPr>
          <p:spPr>
            <a:xfrm rot="780000">
              <a:off x="293465" y="3860764"/>
              <a:ext cx="927515" cy="468173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slide7_shape38"/>
            <p:cNvSpPr/>
            <p:nvPr/>
          </p:nvSpPr>
          <p:spPr>
            <a:xfrm rot="13620000" flipV="1">
              <a:off x="967118" y="364053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slide7_shape39"/>
            <p:cNvSpPr/>
            <p:nvPr/>
          </p:nvSpPr>
          <p:spPr>
            <a:xfrm rot="11580000" flipV="1">
              <a:off x="1026354" y="362960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slide7_shape40"/>
            <p:cNvSpPr/>
            <p:nvPr/>
          </p:nvSpPr>
          <p:spPr>
            <a:xfrm rot="780000">
              <a:off x="293465" y="356485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slide7_shape41"/>
            <p:cNvSpPr/>
            <p:nvPr/>
          </p:nvSpPr>
          <p:spPr>
            <a:xfrm rot="13620000" flipV="1">
              <a:off x="967118" y="334462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slide7_shape42"/>
            <p:cNvSpPr/>
            <p:nvPr/>
          </p:nvSpPr>
          <p:spPr>
            <a:xfrm rot="11580000" flipV="1">
              <a:off x="1026354" y="333369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slide7_shape43"/>
            <p:cNvSpPr/>
            <p:nvPr/>
          </p:nvSpPr>
          <p:spPr>
            <a:xfrm rot="780000">
              <a:off x="293465" y="3268936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slide7_shape44"/>
            <p:cNvSpPr/>
            <p:nvPr/>
          </p:nvSpPr>
          <p:spPr>
            <a:xfrm rot="13620000" flipV="1">
              <a:off x="967118" y="304870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slide7_shape45"/>
            <p:cNvSpPr/>
            <p:nvPr/>
          </p:nvSpPr>
          <p:spPr>
            <a:xfrm rot="11580000" flipV="1">
              <a:off x="1026354" y="303778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slide7_shape46"/>
            <p:cNvSpPr/>
            <p:nvPr/>
          </p:nvSpPr>
          <p:spPr>
            <a:xfrm rot="780000">
              <a:off x="293465" y="297302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slide7_shape47"/>
            <p:cNvSpPr/>
            <p:nvPr/>
          </p:nvSpPr>
          <p:spPr>
            <a:xfrm rot="13620000" flipV="1">
              <a:off x="967118" y="275279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slide7_shape48"/>
            <p:cNvSpPr/>
            <p:nvPr/>
          </p:nvSpPr>
          <p:spPr>
            <a:xfrm rot="11580000" flipV="1">
              <a:off x="1026354" y="274186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2" name="slide7_shape49"/>
            <p:cNvSpPr/>
            <p:nvPr/>
          </p:nvSpPr>
          <p:spPr>
            <a:xfrm rot="780000">
              <a:off x="293465" y="267710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slide7_shape50"/>
            <p:cNvSpPr/>
            <p:nvPr/>
          </p:nvSpPr>
          <p:spPr>
            <a:xfrm rot="13620000" flipV="1">
              <a:off x="967118" y="245688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slide7_shape51"/>
            <p:cNvSpPr/>
            <p:nvPr/>
          </p:nvSpPr>
          <p:spPr>
            <a:xfrm rot="11580000" flipV="1">
              <a:off x="1026354" y="244595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slide7_shape52"/>
            <p:cNvSpPr/>
            <p:nvPr/>
          </p:nvSpPr>
          <p:spPr>
            <a:xfrm rot="780000">
              <a:off x="293465" y="238119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slide7_shape53"/>
            <p:cNvSpPr/>
            <p:nvPr/>
          </p:nvSpPr>
          <p:spPr>
            <a:xfrm rot="13620000" flipV="1">
              <a:off x="967118" y="216096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slide7_shape54"/>
            <p:cNvSpPr/>
            <p:nvPr/>
          </p:nvSpPr>
          <p:spPr>
            <a:xfrm rot="11580000" flipV="1">
              <a:off x="1026354" y="215003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" name="slide7_shape55"/>
            <p:cNvSpPr/>
            <p:nvPr/>
          </p:nvSpPr>
          <p:spPr>
            <a:xfrm rot="780000">
              <a:off x="293465" y="208528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" name="slide7_shape56"/>
            <p:cNvSpPr/>
            <p:nvPr/>
          </p:nvSpPr>
          <p:spPr>
            <a:xfrm rot="13620000" flipV="1">
              <a:off x="967118" y="186505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0" name="slide7_shape57"/>
            <p:cNvSpPr/>
            <p:nvPr/>
          </p:nvSpPr>
          <p:spPr>
            <a:xfrm rot="11580000" flipV="1">
              <a:off x="1026354" y="185412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" name="slide7_shape58"/>
            <p:cNvSpPr/>
            <p:nvPr/>
          </p:nvSpPr>
          <p:spPr>
            <a:xfrm rot="780000">
              <a:off x="293465" y="1789366"/>
              <a:ext cx="927515" cy="468173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2" name="slide7_shape59"/>
            <p:cNvSpPr/>
            <p:nvPr/>
          </p:nvSpPr>
          <p:spPr>
            <a:xfrm rot="13620000" flipV="1">
              <a:off x="967118" y="156913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3" name="slide7_shape60"/>
            <p:cNvSpPr/>
            <p:nvPr/>
          </p:nvSpPr>
          <p:spPr>
            <a:xfrm rot="11580000" flipV="1">
              <a:off x="1026354" y="155821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4" name="slide7_shape61"/>
            <p:cNvSpPr/>
            <p:nvPr/>
          </p:nvSpPr>
          <p:spPr>
            <a:xfrm rot="780000">
              <a:off x="293465" y="149345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5" name="slide7_shape62"/>
            <p:cNvSpPr/>
            <p:nvPr/>
          </p:nvSpPr>
          <p:spPr>
            <a:xfrm rot="13620000" flipV="1">
              <a:off x="967118" y="127322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6" name="slide7_shape63"/>
            <p:cNvSpPr/>
            <p:nvPr/>
          </p:nvSpPr>
          <p:spPr>
            <a:xfrm rot="11580000" flipV="1">
              <a:off x="1026354" y="126229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7" name="slide7_shape64"/>
            <p:cNvSpPr/>
            <p:nvPr/>
          </p:nvSpPr>
          <p:spPr>
            <a:xfrm rot="780000">
              <a:off x="293465" y="119753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8" name="slide7_shape65"/>
            <p:cNvSpPr/>
            <p:nvPr/>
          </p:nvSpPr>
          <p:spPr>
            <a:xfrm rot="13620000" flipV="1">
              <a:off x="967118" y="97731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9" name="slide7_shape66"/>
            <p:cNvSpPr/>
            <p:nvPr/>
          </p:nvSpPr>
          <p:spPr>
            <a:xfrm rot="11580000" flipV="1">
              <a:off x="1026354" y="966383"/>
              <a:ext cx="111427" cy="107999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0" name="slide7_shape67"/>
            <p:cNvSpPr/>
            <p:nvPr/>
          </p:nvSpPr>
          <p:spPr>
            <a:xfrm rot="780000">
              <a:off x="293465" y="90162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71" name="slide7_shape68"/>
          <p:cNvSpPr/>
          <p:nvPr/>
        </p:nvSpPr>
        <p:spPr>
          <a:xfrm>
            <a:off x="1285875" y="9525"/>
            <a:ext cx="64579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0"/>
            <a:r>
              <a:rPr lang="en-US" altLang="ko-KR" sz="2800" b="1" kern="0">
                <a:solidFill>
                  <a:srgbClr val="470012"/>
                </a:solidFill>
                <a:latin typeface="야놀자 야체 B"/>
                <a:ea typeface="야놀자 야체 B"/>
                <a:cs typeface="+mn-cs"/>
              </a:rPr>
              <a:t>PPT PRESENTATION </a:t>
            </a:r>
            <a:r>
              <a:rPr lang="en-US" altLang="ko-KR" sz="700" kern="0">
                <a:solidFill>
                  <a:srgbClr val="470012"/>
                </a:solidFill>
                <a:latin typeface="+mn-lt"/>
                <a:ea typeface="+mn-ea"/>
                <a:cs typeface="+mn-cs"/>
              </a:rPr>
              <a:t>Enjoy your stylish business and campus life with BIZCAM</a:t>
            </a:r>
            <a:endParaRPr sz="4000" kern="0">
              <a:solidFill>
                <a:srgbClr val="47001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2" name="slide7_shape69"/>
          <p:cNvSpPr/>
          <p:nvPr/>
        </p:nvSpPr>
        <p:spPr>
          <a:xfrm>
            <a:off x="3437697" y="833106"/>
            <a:ext cx="570481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40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용어정의</a:t>
            </a:r>
            <a:r>
              <a:rPr lang="en-US" altLang="ko-KR" sz="40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(User</a:t>
            </a:r>
            <a:r>
              <a:rPr lang="ko-KR" altLang="en-US" sz="40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클래스</a:t>
            </a:r>
            <a:r>
              <a:rPr lang="en-US" altLang="ko-KR" sz="40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)</a:t>
            </a:r>
            <a:endParaRPr sz="40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3" name="slide7_shape70"/>
          <p:cNvSpPr/>
          <p:nvPr/>
        </p:nvSpPr>
        <p:spPr>
          <a:xfrm>
            <a:off x="1454207" y="1873520"/>
            <a:ext cx="1043558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defTabSz="914400" latinLnBrk="1">
              <a:buAutoNum type="arabicPeriod"/>
            </a:pPr>
            <a:r>
              <a:rPr lang="en-US" altLang="ko-KR" sz="1800" kern="1200" dirty="0" err="1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user_id</a:t>
            </a:r>
            <a:r>
              <a:rPr lang="en-US" altLang="ko-KR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: </a:t>
            </a:r>
            <a:r>
              <a:rPr lang="ko-KR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유저가</a:t>
            </a:r>
            <a:r>
              <a:rPr lang="en-US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로그인</a:t>
            </a:r>
            <a:r>
              <a:rPr lang="en-US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시</a:t>
            </a:r>
            <a:r>
              <a:rPr lang="en-US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유지되는</a:t>
            </a:r>
            <a:r>
              <a:rPr lang="en-US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유저</a:t>
            </a:r>
            <a:r>
              <a:rPr lang="en-US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아이디</a:t>
            </a:r>
            <a:r>
              <a:rPr lang="en-US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정보</a:t>
            </a:r>
            <a:r>
              <a:rPr lang="en-US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en-US" altLang="ko-KR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</a:t>
            </a:r>
            <a:r>
              <a:rPr lang="en-US" altLang="ko-KR" sz="1800" kern="1200" dirty="0" err="1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int</a:t>
            </a:r>
            <a:r>
              <a:rPr lang="en-US" altLang="ko-KR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)</a:t>
            </a:r>
          </a:p>
          <a:p>
            <a:pPr marL="342900" indent="-342900" algn="l" defTabSz="914400" latinLnBrk="1">
              <a:buAutoNum type="arabicPeriod"/>
            </a:pPr>
            <a:r>
              <a:rPr lang="en-US" altLang="ko-KR" sz="1800" kern="1200" dirty="0" err="1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user_email</a:t>
            </a:r>
            <a:r>
              <a:rPr lang="en-US" altLang="ko-KR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:</a:t>
            </a:r>
            <a:r>
              <a:rPr lang="en-US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유저가</a:t>
            </a:r>
            <a:r>
              <a:rPr lang="en-US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로그인</a:t>
            </a:r>
            <a:r>
              <a:rPr lang="en-US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시</a:t>
            </a:r>
            <a:r>
              <a:rPr lang="en-US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유지되는</a:t>
            </a:r>
            <a:r>
              <a:rPr lang="en-US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유저</a:t>
            </a:r>
            <a:r>
              <a:rPr lang="en-US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이메일</a:t>
            </a:r>
            <a:r>
              <a:rPr lang="en-US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정보</a:t>
            </a:r>
            <a:r>
              <a:rPr lang="en-US" altLang="ko-KR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(String)</a:t>
            </a:r>
          </a:p>
          <a:p>
            <a:pPr marL="342900" indent="-342900" algn="l" defTabSz="914400" latinLnBrk="1">
              <a:buAutoNum type="arabicPeriod"/>
            </a:pPr>
            <a:r>
              <a:rPr lang="en-US" altLang="ko-KR" sz="1800" kern="1200" dirty="0" err="1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passward</a:t>
            </a:r>
            <a:r>
              <a:rPr lang="en-US" altLang="ko-KR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: </a:t>
            </a:r>
            <a:r>
              <a:rPr lang="ko-KR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유저가</a:t>
            </a:r>
            <a:r>
              <a:rPr lang="en-US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로그인</a:t>
            </a:r>
            <a:r>
              <a:rPr lang="en-US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시</a:t>
            </a:r>
            <a:r>
              <a:rPr lang="en-US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유지되는</a:t>
            </a:r>
            <a:r>
              <a:rPr lang="en-US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유저</a:t>
            </a:r>
            <a:r>
              <a:rPr lang="en-US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비밀번호</a:t>
            </a:r>
            <a:r>
              <a:rPr lang="en-US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정보</a:t>
            </a:r>
            <a:r>
              <a:rPr lang="en-US" altLang="ko-KR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(String)</a:t>
            </a:r>
          </a:p>
          <a:p>
            <a:pPr marL="342900" indent="-342900" algn="l" defTabSz="914400" latinLnBrk="1">
              <a:buAutoNum type="arabicPeriod"/>
            </a:pPr>
            <a:r>
              <a:rPr lang="en-US" altLang="ko-KR" sz="1800" kern="1200" dirty="0" err="1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user_nixname</a:t>
            </a:r>
            <a:r>
              <a:rPr lang="en-US" altLang="ko-KR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: </a:t>
            </a:r>
            <a:r>
              <a:rPr lang="ko-KR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유저가</a:t>
            </a:r>
            <a:r>
              <a:rPr lang="en-US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로그인</a:t>
            </a:r>
            <a:r>
              <a:rPr lang="en-US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시</a:t>
            </a:r>
            <a:r>
              <a:rPr lang="en-US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유지되는</a:t>
            </a:r>
            <a:r>
              <a:rPr lang="en-US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유저</a:t>
            </a:r>
            <a:r>
              <a:rPr lang="en-US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닉네임</a:t>
            </a:r>
            <a:r>
              <a:rPr lang="en-US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정보</a:t>
            </a:r>
            <a:r>
              <a:rPr lang="en-US" altLang="ko-KR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(String)</a:t>
            </a:r>
          </a:p>
          <a:p>
            <a:pPr marL="342900" indent="-342900" algn="l" defTabSz="914400" latinLnBrk="1">
              <a:buAutoNum type="arabicPeriod"/>
            </a:pPr>
            <a:r>
              <a:rPr lang="en-US" altLang="ko-KR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profile: </a:t>
            </a:r>
            <a:r>
              <a:rPr lang="ko-KR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유저가</a:t>
            </a:r>
            <a:r>
              <a:rPr lang="en-US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로그인</a:t>
            </a:r>
            <a:r>
              <a:rPr lang="en-US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시</a:t>
            </a:r>
            <a:r>
              <a:rPr lang="en-US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유지되는</a:t>
            </a:r>
            <a:r>
              <a:rPr lang="en-US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유저</a:t>
            </a:r>
            <a:r>
              <a:rPr lang="en-US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사진</a:t>
            </a:r>
            <a:r>
              <a:rPr lang="en-US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정보</a:t>
            </a:r>
            <a:r>
              <a:rPr lang="en-US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en-US" altLang="ko-KR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(String</a:t>
            </a:r>
            <a:r>
              <a:rPr lang="en-US" altLang="ko-KR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)</a:t>
            </a:r>
          </a:p>
          <a:p>
            <a:pPr marL="342900" indent="-342900" algn="l" defTabSz="914400" latinLnBrk="1">
              <a:buAutoNum type="arabicPeriod"/>
            </a:pPr>
            <a:r>
              <a:rPr lang="en-US" altLang="ko-KR" dirty="0" smtClean="0">
                <a:latin typeface="휴먼옛체"/>
                <a:ea typeface="휴먼옛체"/>
              </a:rPr>
              <a:t>login: </a:t>
            </a:r>
            <a:r>
              <a:rPr lang="ko-KR" altLang="en-US" dirty="0" smtClean="0">
                <a:latin typeface="휴먼옛체"/>
                <a:ea typeface="휴먼옛체"/>
              </a:rPr>
              <a:t>로그인 상태를 나타내는 변수</a:t>
            </a:r>
            <a:r>
              <a:rPr lang="en-US" altLang="ko-KR" dirty="0" smtClean="0">
                <a:latin typeface="휴먼옛체"/>
                <a:ea typeface="휴먼옛체"/>
              </a:rPr>
              <a:t>(bool)</a:t>
            </a:r>
            <a:endParaRPr lang="en-US" altLang="ko-KR" dirty="0">
              <a:latin typeface="휴먼옛체"/>
              <a:ea typeface="휴먼옛체"/>
            </a:endParaRPr>
          </a:p>
        </p:txBody>
      </p:sp>
      <p:sp>
        <p:nvSpPr>
          <p:cNvPr id="74" name="slide7_shape71"/>
          <p:cNvSpPr/>
          <p:nvPr/>
        </p:nvSpPr>
        <p:spPr>
          <a:xfrm>
            <a:off x="1454207" y="1514399"/>
            <a:ext cx="1186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파라미터</a:t>
            </a:r>
            <a:endParaRPr sz="18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5" name="slide7_shape72"/>
          <p:cNvSpPr/>
          <p:nvPr/>
        </p:nvSpPr>
        <p:spPr>
          <a:xfrm>
            <a:off x="1454206" y="4122653"/>
            <a:ext cx="9232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메소드</a:t>
            </a:r>
            <a:endParaRPr sz="18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6" name="slide7_shape73"/>
          <p:cNvSpPr/>
          <p:nvPr/>
        </p:nvSpPr>
        <p:spPr>
          <a:xfrm>
            <a:off x="1454205" y="4444703"/>
            <a:ext cx="104355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defTabSz="914400" latinLnBrk="1">
              <a:buAutoNum type="arabicPeriod"/>
            </a:pPr>
            <a:r>
              <a:rPr lang="en-US" altLang="ko-KR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User(): </a:t>
            </a:r>
            <a:r>
              <a:rPr lang="ko-KR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유저의</a:t>
            </a:r>
            <a:r>
              <a:rPr lang="en-US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정보를</a:t>
            </a:r>
            <a:r>
              <a:rPr lang="en-US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저장</a:t>
            </a:r>
            <a:r>
              <a:rPr lang="en-US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혹은</a:t>
            </a:r>
            <a:r>
              <a:rPr lang="en-US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동작에</a:t>
            </a:r>
            <a:r>
              <a:rPr lang="en-US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사용되는</a:t>
            </a:r>
            <a:r>
              <a:rPr lang="en-US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 dirty="0" err="1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메소드</a:t>
            </a:r>
            <a:r>
              <a:rPr lang="en-US" altLang="ko-KR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(public</a:t>
            </a:r>
            <a:r>
              <a:rPr lang="en-US" altLang="ko-KR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)</a:t>
            </a:r>
          </a:p>
          <a:p>
            <a:pPr marL="342900" indent="-342900" algn="l" defTabSz="914400" latinLnBrk="1">
              <a:buAutoNum type="arabicPeriod"/>
            </a:pPr>
            <a:r>
              <a:rPr lang="en-US" altLang="ko-KR" dirty="0" err="1" smtClean="0">
                <a:latin typeface="휴먼옛체"/>
                <a:ea typeface="휴먼옛체"/>
              </a:rPr>
              <a:t>getLoginScroll</a:t>
            </a:r>
            <a:r>
              <a:rPr lang="en-US" altLang="ko-KR" dirty="0" smtClean="0">
                <a:latin typeface="휴먼옛체"/>
                <a:ea typeface="휴먼옛체"/>
              </a:rPr>
              <a:t>(): </a:t>
            </a:r>
            <a:r>
              <a:rPr lang="ko-KR" altLang="en-US" dirty="0" smtClean="0">
                <a:latin typeface="휴먼옛체"/>
                <a:ea typeface="휴먼옛체"/>
              </a:rPr>
              <a:t>로그인 시 생기는 사용자 메뉴 바를 생성하는 </a:t>
            </a:r>
            <a:r>
              <a:rPr lang="ko-KR" altLang="en-US" dirty="0" err="1" smtClean="0">
                <a:latin typeface="휴먼옛체"/>
                <a:ea typeface="휴먼옛체"/>
              </a:rPr>
              <a:t>메소드</a:t>
            </a:r>
            <a:r>
              <a:rPr lang="en-US" altLang="ko-KR" dirty="0" smtClean="0">
                <a:latin typeface="휴먼옛체"/>
                <a:ea typeface="휴먼옛체"/>
              </a:rPr>
              <a:t>(public)</a:t>
            </a:r>
          </a:p>
          <a:p>
            <a:pPr marL="342900" indent="-342900" algn="l" defTabSz="914400" latinLnBrk="1">
              <a:buAutoNum type="arabicPeriod"/>
            </a:pPr>
            <a:r>
              <a:rPr lang="en-US" altLang="ko-KR" sz="1800" kern="1200" dirty="0" err="1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outLogin</a:t>
            </a:r>
            <a:r>
              <a:rPr lang="en-US" altLang="ko-KR" dirty="0" smtClean="0">
                <a:latin typeface="휴먼옛체"/>
                <a:ea typeface="휴먼옛체"/>
              </a:rPr>
              <a:t>(): </a:t>
            </a:r>
            <a:r>
              <a:rPr lang="ko-KR" altLang="en-US" dirty="0" smtClean="0">
                <a:latin typeface="휴먼옛체"/>
                <a:ea typeface="휴먼옛체"/>
              </a:rPr>
              <a:t>로그아웃 시 동작을 담당하는 </a:t>
            </a:r>
            <a:r>
              <a:rPr lang="ko-KR" altLang="en-US" dirty="0" err="1" smtClean="0">
                <a:latin typeface="휴먼옛체"/>
                <a:ea typeface="휴먼옛체"/>
              </a:rPr>
              <a:t>메소드</a:t>
            </a:r>
            <a:r>
              <a:rPr lang="en-US" altLang="ko-KR" dirty="0" smtClean="0">
                <a:latin typeface="휴먼옛체"/>
                <a:ea typeface="휴먼옛체"/>
              </a:rPr>
              <a:t>(public)</a:t>
            </a:r>
            <a:endParaRPr lang="en-US" altLang="ko-KR" sz="1800" kern="1200" dirty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pic>
        <p:nvPicPr>
          <p:cNvPr id="79" name="그림 7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3459" y="1706731"/>
            <a:ext cx="1533333" cy="25904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lide8_group40"/>
          <p:cNvGrpSpPr>
            <a:grpSpLocks/>
          </p:cNvGrpSpPr>
          <p:nvPr/>
        </p:nvGrpSpPr>
        <p:grpSpPr>
          <a:xfrm>
            <a:off x="1" y="424720"/>
            <a:ext cx="12026582" cy="6286704"/>
            <a:chOff x="1" y="424720"/>
            <a:chExt cx="12026582" cy="6286704"/>
          </a:xfrm>
        </p:grpSpPr>
        <p:sp>
          <p:nvSpPr>
            <p:cNvPr id="4" name="slide8_shape1"/>
            <p:cNvSpPr/>
            <p:nvPr/>
          </p:nvSpPr>
          <p:spPr>
            <a:xfrm>
              <a:off x="1" y="5381625"/>
              <a:ext cx="1009650" cy="1171575"/>
            </a:xfrm>
            <a:custGeom>
              <a:avLst/>
              <a:gdLst/>
              <a:ahLst/>
              <a:cxnLst/>
              <a:rect l="l" t="t" r="r" b="b"/>
              <a:pathLst>
                <a:path w="1009650" h="1171575">
                  <a:moveTo>
                    <a:pt x="885825" y="1171575"/>
                  </a:moveTo>
                  <a:lnTo>
                    <a:pt x="0" y="676275"/>
                  </a:lnTo>
                  <a:lnTo>
                    <a:pt x="0" y="9525"/>
                  </a:lnTo>
                  <a:lnTo>
                    <a:pt x="1009650" y="0"/>
                  </a:lnTo>
                  <a:lnTo>
                    <a:pt x="885825" y="1171575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slide8_shape2"/>
            <p:cNvSpPr/>
            <p:nvPr/>
          </p:nvSpPr>
          <p:spPr>
            <a:xfrm rot="5400000" flipV="1">
              <a:off x="3225924" y="-2220179"/>
              <a:ext cx="6128359" cy="11418157"/>
            </a:xfrm>
            <a:custGeom>
              <a:avLst/>
              <a:gdLst/>
              <a:ahLst/>
              <a:cxnLst/>
              <a:rect l="l" t="t" r="r" b="b"/>
              <a:pathLst>
                <a:path w="6410993" h="11944753">
                  <a:moveTo>
                    <a:pt x="387564" y="11944753"/>
                  </a:moveTo>
                  <a:cubicBezTo>
                    <a:pt x="208554" y="11785096"/>
                    <a:pt x="278653" y="11834688"/>
                    <a:pt x="0" y="11645139"/>
                  </a:cubicBezTo>
                  <a:cubicBezTo>
                    <a:pt x="181314" y="8509140"/>
                    <a:pt x="203203" y="4476355"/>
                    <a:pt x="155335" y="5139"/>
                  </a:cubicBezTo>
                  <a:cubicBezTo>
                    <a:pt x="2076059" y="-28176"/>
                    <a:pt x="3996783" y="113882"/>
                    <a:pt x="5917507" y="48682"/>
                  </a:cubicBezTo>
                  <a:lnTo>
                    <a:pt x="6410993" y="338968"/>
                  </a:lnTo>
                  <a:lnTo>
                    <a:pt x="387564" y="11944753"/>
                  </a:lnTo>
                  <a:close/>
                </a:path>
              </a:pathLst>
            </a:custGeom>
            <a:solidFill>
              <a:srgbClr val="D9B0B6"/>
            </a:solidFill>
            <a:ln w="25400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slide8_shape3"/>
            <p:cNvSpPr/>
            <p:nvPr/>
          </p:nvSpPr>
          <p:spPr>
            <a:xfrm flipV="1">
              <a:off x="910406" y="800427"/>
              <a:ext cx="11116175" cy="5910996"/>
            </a:xfrm>
            <a:custGeom>
              <a:avLst/>
              <a:gdLst/>
              <a:ahLst/>
              <a:cxnLst/>
              <a:rect l="l" t="t" r="r" b="b"/>
              <a:pathLst>
                <a:path w="11116176" h="5910997">
                  <a:moveTo>
                    <a:pt x="0" y="152987"/>
                  </a:moveTo>
                  <a:cubicBezTo>
                    <a:pt x="3741002" y="38687"/>
                    <a:pt x="7186728" y="-94663"/>
                    <a:pt x="11099180" y="95837"/>
                  </a:cubicBezTo>
                  <a:cubicBezTo>
                    <a:pt x="11184905" y="2085024"/>
                    <a:pt x="10908680" y="2912159"/>
                    <a:pt x="11099180" y="5910997"/>
                  </a:cubicBezTo>
                  <a:cubicBezTo>
                    <a:pt x="9444153" y="5758597"/>
                    <a:pt x="4083902" y="5806222"/>
                    <a:pt x="0" y="5891947"/>
                  </a:cubicBezTo>
                  <a:lnTo>
                    <a:pt x="0" y="152987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slide8_shape4"/>
            <p:cNvSpPr/>
            <p:nvPr/>
          </p:nvSpPr>
          <p:spPr>
            <a:xfrm>
              <a:off x="581025" y="571500"/>
              <a:ext cx="314520" cy="228261"/>
            </a:xfrm>
            <a:custGeom>
              <a:avLst/>
              <a:gdLst/>
              <a:ahLst/>
              <a:cxnLst/>
              <a:rect l="l" t="t" r="r" b="b"/>
              <a:pathLst>
                <a:path w="304800" h="200025">
                  <a:moveTo>
                    <a:pt x="304800" y="200025"/>
                  </a:moveTo>
                  <a:lnTo>
                    <a:pt x="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slide8_shape5"/>
            <p:cNvSpPr/>
            <p:nvPr/>
          </p:nvSpPr>
          <p:spPr>
            <a:xfrm>
              <a:off x="742950" y="676275"/>
              <a:ext cx="542925" cy="657225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slide8_shape6"/>
            <p:cNvSpPr/>
            <p:nvPr/>
          </p:nvSpPr>
          <p:spPr>
            <a:xfrm>
              <a:off x="824775" y="747387"/>
              <a:ext cx="311904" cy="377568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slide8_shape7"/>
            <p:cNvSpPr/>
            <p:nvPr/>
          </p:nvSpPr>
          <p:spPr>
            <a:xfrm>
              <a:off x="684321" y="637817"/>
              <a:ext cx="311904" cy="377568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slide8_shape8"/>
            <p:cNvSpPr/>
            <p:nvPr/>
          </p:nvSpPr>
          <p:spPr>
            <a:xfrm>
              <a:off x="736600" y="1622425"/>
              <a:ext cx="43281" cy="4330700"/>
            </a:xfrm>
            <a:custGeom>
              <a:avLst/>
              <a:gdLst/>
              <a:ahLst/>
              <a:cxnLst/>
              <a:rect l="l" t="t" r="r" b="b"/>
              <a:pathLst>
                <a:path w="43281" h="4330700">
                  <a:moveTo>
                    <a:pt x="12700" y="0"/>
                  </a:moveTo>
                  <a:cubicBezTo>
                    <a:pt x="13758" y="775758"/>
                    <a:pt x="45297" y="1703917"/>
                    <a:pt x="43180" y="2425700"/>
                  </a:cubicBezTo>
                  <a:cubicBezTo>
                    <a:pt x="41063" y="3147483"/>
                    <a:pt x="28151" y="3685751"/>
                    <a:pt x="0" y="433070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slide8_shape9"/>
            <p:cNvSpPr/>
            <p:nvPr/>
          </p:nvSpPr>
          <p:spPr>
            <a:xfrm>
              <a:off x="1701800" y="704850"/>
              <a:ext cx="5461000" cy="25400"/>
            </a:xfrm>
            <a:custGeom>
              <a:avLst/>
              <a:gdLst/>
              <a:ahLst/>
              <a:cxnLst/>
              <a:rect l="l" t="t" r="r" b="b"/>
              <a:pathLst>
                <a:path w="5461000" h="25400">
                  <a:moveTo>
                    <a:pt x="0" y="12700"/>
                  </a:moveTo>
                  <a:lnTo>
                    <a:pt x="2857500" y="25400"/>
                  </a:lnTo>
                  <a:lnTo>
                    <a:pt x="546100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slide8_shape10"/>
            <p:cNvSpPr/>
            <p:nvPr/>
          </p:nvSpPr>
          <p:spPr>
            <a:xfrm>
              <a:off x="7645400" y="720725"/>
              <a:ext cx="3390900" cy="38100"/>
            </a:xfrm>
            <a:custGeom>
              <a:avLst/>
              <a:gdLst/>
              <a:ahLst/>
              <a:cxnLst/>
              <a:rect l="l" t="t" r="r" b="b"/>
              <a:pathLst>
                <a:path w="3390900" h="38100">
                  <a:moveTo>
                    <a:pt x="0" y="38100"/>
                  </a:moveTo>
                  <a:lnTo>
                    <a:pt x="1955800" y="25400"/>
                  </a:lnTo>
                  <a:lnTo>
                    <a:pt x="339090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slide8_shape11"/>
            <p:cNvSpPr/>
            <p:nvPr/>
          </p:nvSpPr>
          <p:spPr>
            <a:xfrm>
              <a:off x="9004300" y="600075"/>
              <a:ext cx="2349500" cy="52856"/>
            </a:xfrm>
            <a:custGeom>
              <a:avLst/>
              <a:gdLst/>
              <a:ahLst/>
              <a:cxnLst/>
              <a:rect l="l" t="t" r="r" b="b"/>
              <a:pathLst>
                <a:path w="2349500" h="52856">
                  <a:moveTo>
                    <a:pt x="0" y="38100"/>
                  </a:moveTo>
                  <a:cubicBezTo>
                    <a:pt x="369358" y="47625"/>
                    <a:pt x="738717" y="57150"/>
                    <a:pt x="1130300" y="50800"/>
                  </a:cubicBezTo>
                  <a:cubicBezTo>
                    <a:pt x="1521883" y="44450"/>
                    <a:pt x="1935691" y="22225"/>
                    <a:pt x="2349500" y="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slide8_shape12"/>
            <p:cNvSpPr/>
            <p:nvPr/>
          </p:nvSpPr>
          <p:spPr>
            <a:xfrm>
              <a:off x="647700" y="2651125"/>
              <a:ext cx="50800" cy="1333500"/>
            </a:xfrm>
            <a:custGeom>
              <a:avLst/>
              <a:gdLst/>
              <a:ahLst/>
              <a:cxnLst/>
              <a:rect l="l" t="t" r="r" b="b"/>
              <a:pathLst>
                <a:path w="50800" h="1333500">
                  <a:moveTo>
                    <a:pt x="0" y="0"/>
                  </a:moveTo>
                  <a:cubicBezTo>
                    <a:pt x="14816" y="320675"/>
                    <a:pt x="29633" y="641350"/>
                    <a:pt x="38100" y="863600"/>
                  </a:cubicBezTo>
                  <a:cubicBezTo>
                    <a:pt x="46567" y="1085850"/>
                    <a:pt x="48683" y="1209675"/>
                    <a:pt x="50800" y="133350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slide8_shape13"/>
            <p:cNvSpPr/>
            <p:nvPr/>
          </p:nvSpPr>
          <p:spPr>
            <a:xfrm>
              <a:off x="792480" y="5495925"/>
              <a:ext cx="45720" cy="792480"/>
            </a:xfrm>
            <a:custGeom>
              <a:avLst/>
              <a:gdLst/>
              <a:ahLst/>
              <a:cxnLst/>
              <a:rect l="l" t="t" r="r" b="b"/>
              <a:pathLst>
                <a:path w="45720" h="792480">
                  <a:moveTo>
                    <a:pt x="45720" y="0"/>
                  </a:moveTo>
                  <a:cubicBezTo>
                    <a:pt x="38100" y="212090"/>
                    <a:pt x="30480" y="424180"/>
                    <a:pt x="22860" y="556260"/>
                  </a:cubicBezTo>
                  <a:cubicBezTo>
                    <a:pt x="15240" y="688340"/>
                    <a:pt x="7620" y="740410"/>
                    <a:pt x="0" y="79248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slide8_shape14"/>
            <p:cNvSpPr/>
            <p:nvPr/>
          </p:nvSpPr>
          <p:spPr>
            <a:xfrm rot="13620000" flipV="1">
              <a:off x="967118" y="6007843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slide8_shape15"/>
            <p:cNvSpPr/>
            <p:nvPr/>
          </p:nvSpPr>
          <p:spPr>
            <a:xfrm rot="11580000" flipV="1">
              <a:off x="1026354" y="5996916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slide8_shape16"/>
            <p:cNvSpPr/>
            <p:nvPr/>
          </p:nvSpPr>
          <p:spPr>
            <a:xfrm rot="780000">
              <a:off x="293465" y="5932157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slide8_shape17"/>
            <p:cNvSpPr/>
            <p:nvPr/>
          </p:nvSpPr>
          <p:spPr>
            <a:xfrm rot="13620000" flipV="1">
              <a:off x="967118" y="571193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slide8_shape18"/>
            <p:cNvSpPr/>
            <p:nvPr/>
          </p:nvSpPr>
          <p:spPr>
            <a:xfrm rot="11580000" flipV="1">
              <a:off x="1026354" y="570100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slide8_shape19"/>
            <p:cNvSpPr/>
            <p:nvPr/>
          </p:nvSpPr>
          <p:spPr>
            <a:xfrm rot="780000">
              <a:off x="293465" y="563624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slide8_shape20"/>
            <p:cNvSpPr/>
            <p:nvPr/>
          </p:nvSpPr>
          <p:spPr>
            <a:xfrm rot="13620000" flipV="1">
              <a:off x="967118" y="541602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slide8_shape21"/>
            <p:cNvSpPr/>
            <p:nvPr/>
          </p:nvSpPr>
          <p:spPr>
            <a:xfrm rot="11580000" flipV="1">
              <a:off x="1026354" y="540509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slide8_shape22"/>
            <p:cNvSpPr/>
            <p:nvPr/>
          </p:nvSpPr>
          <p:spPr>
            <a:xfrm rot="780000">
              <a:off x="293465" y="534033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slide8_shape23"/>
            <p:cNvSpPr/>
            <p:nvPr/>
          </p:nvSpPr>
          <p:spPr>
            <a:xfrm rot="13620000" flipV="1">
              <a:off x="967118" y="512010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slide8_shape24"/>
            <p:cNvSpPr/>
            <p:nvPr/>
          </p:nvSpPr>
          <p:spPr>
            <a:xfrm rot="11580000" flipV="1">
              <a:off x="1026354" y="510917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slide8_shape25"/>
            <p:cNvSpPr/>
            <p:nvPr/>
          </p:nvSpPr>
          <p:spPr>
            <a:xfrm rot="780000">
              <a:off x="293465" y="504442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slide8_shape26"/>
            <p:cNvSpPr/>
            <p:nvPr/>
          </p:nvSpPr>
          <p:spPr>
            <a:xfrm rot="13620000" flipV="1">
              <a:off x="967118" y="482419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slide8_shape27"/>
            <p:cNvSpPr/>
            <p:nvPr/>
          </p:nvSpPr>
          <p:spPr>
            <a:xfrm rot="11580000" flipV="1">
              <a:off x="1026354" y="481326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slide8_shape28"/>
            <p:cNvSpPr/>
            <p:nvPr/>
          </p:nvSpPr>
          <p:spPr>
            <a:xfrm rot="780000">
              <a:off x="293465" y="4748506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slide8_shape29"/>
            <p:cNvSpPr/>
            <p:nvPr/>
          </p:nvSpPr>
          <p:spPr>
            <a:xfrm rot="13620000" flipV="1">
              <a:off x="967118" y="452827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slide8_shape30"/>
            <p:cNvSpPr/>
            <p:nvPr/>
          </p:nvSpPr>
          <p:spPr>
            <a:xfrm rot="11580000" flipV="1">
              <a:off x="1026354" y="451735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slide8_shape31"/>
            <p:cNvSpPr/>
            <p:nvPr/>
          </p:nvSpPr>
          <p:spPr>
            <a:xfrm rot="780000">
              <a:off x="293465" y="445259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slide8_shape32"/>
            <p:cNvSpPr/>
            <p:nvPr/>
          </p:nvSpPr>
          <p:spPr>
            <a:xfrm rot="13620000" flipV="1">
              <a:off x="967118" y="423236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slide8_shape33"/>
            <p:cNvSpPr/>
            <p:nvPr/>
          </p:nvSpPr>
          <p:spPr>
            <a:xfrm rot="11580000" flipV="1">
              <a:off x="1026354" y="422143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slide8_shape34"/>
            <p:cNvSpPr/>
            <p:nvPr/>
          </p:nvSpPr>
          <p:spPr>
            <a:xfrm rot="780000">
              <a:off x="293465" y="415667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slide8_shape35"/>
            <p:cNvSpPr/>
            <p:nvPr/>
          </p:nvSpPr>
          <p:spPr>
            <a:xfrm rot="13620000" flipV="1">
              <a:off x="967118" y="393645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slide8_shape36"/>
            <p:cNvSpPr/>
            <p:nvPr/>
          </p:nvSpPr>
          <p:spPr>
            <a:xfrm rot="11580000" flipV="1">
              <a:off x="1026354" y="392552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slide8_shape37"/>
            <p:cNvSpPr/>
            <p:nvPr/>
          </p:nvSpPr>
          <p:spPr>
            <a:xfrm rot="780000">
              <a:off x="293465" y="3860764"/>
              <a:ext cx="927515" cy="468173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slide8_shape38"/>
            <p:cNvSpPr/>
            <p:nvPr/>
          </p:nvSpPr>
          <p:spPr>
            <a:xfrm rot="13620000" flipV="1">
              <a:off x="967118" y="364053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slide8_shape39"/>
            <p:cNvSpPr/>
            <p:nvPr/>
          </p:nvSpPr>
          <p:spPr>
            <a:xfrm rot="11580000" flipV="1">
              <a:off x="1026354" y="362960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slide8_shape40"/>
            <p:cNvSpPr/>
            <p:nvPr/>
          </p:nvSpPr>
          <p:spPr>
            <a:xfrm rot="780000">
              <a:off x="293465" y="356485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slide8_shape41"/>
            <p:cNvSpPr/>
            <p:nvPr/>
          </p:nvSpPr>
          <p:spPr>
            <a:xfrm rot="13620000" flipV="1">
              <a:off x="967118" y="334462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slide8_shape42"/>
            <p:cNvSpPr/>
            <p:nvPr/>
          </p:nvSpPr>
          <p:spPr>
            <a:xfrm rot="11580000" flipV="1">
              <a:off x="1026354" y="333369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slide8_shape43"/>
            <p:cNvSpPr/>
            <p:nvPr/>
          </p:nvSpPr>
          <p:spPr>
            <a:xfrm rot="780000">
              <a:off x="293465" y="3268936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slide8_shape44"/>
            <p:cNvSpPr/>
            <p:nvPr/>
          </p:nvSpPr>
          <p:spPr>
            <a:xfrm rot="13620000" flipV="1">
              <a:off x="967118" y="304870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slide8_shape45"/>
            <p:cNvSpPr/>
            <p:nvPr/>
          </p:nvSpPr>
          <p:spPr>
            <a:xfrm rot="11580000" flipV="1">
              <a:off x="1026354" y="303778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slide8_shape46"/>
            <p:cNvSpPr/>
            <p:nvPr/>
          </p:nvSpPr>
          <p:spPr>
            <a:xfrm rot="780000">
              <a:off x="293465" y="297302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slide8_shape47"/>
            <p:cNvSpPr/>
            <p:nvPr/>
          </p:nvSpPr>
          <p:spPr>
            <a:xfrm rot="13620000" flipV="1">
              <a:off x="967118" y="275279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slide8_shape48"/>
            <p:cNvSpPr/>
            <p:nvPr/>
          </p:nvSpPr>
          <p:spPr>
            <a:xfrm rot="11580000" flipV="1">
              <a:off x="1026354" y="274186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2" name="slide8_shape49"/>
            <p:cNvSpPr/>
            <p:nvPr/>
          </p:nvSpPr>
          <p:spPr>
            <a:xfrm rot="780000">
              <a:off x="293465" y="267710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slide8_shape50"/>
            <p:cNvSpPr/>
            <p:nvPr/>
          </p:nvSpPr>
          <p:spPr>
            <a:xfrm rot="13620000" flipV="1">
              <a:off x="967118" y="245688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slide8_shape51"/>
            <p:cNvSpPr/>
            <p:nvPr/>
          </p:nvSpPr>
          <p:spPr>
            <a:xfrm rot="11580000" flipV="1">
              <a:off x="1026354" y="244595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slide8_shape52"/>
            <p:cNvSpPr/>
            <p:nvPr/>
          </p:nvSpPr>
          <p:spPr>
            <a:xfrm rot="780000">
              <a:off x="293465" y="238119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slide8_shape53"/>
            <p:cNvSpPr/>
            <p:nvPr/>
          </p:nvSpPr>
          <p:spPr>
            <a:xfrm rot="13620000" flipV="1">
              <a:off x="967118" y="216096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slide8_shape54"/>
            <p:cNvSpPr/>
            <p:nvPr/>
          </p:nvSpPr>
          <p:spPr>
            <a:xfrm rot="11580000" flipV="1">
              <a:off x="1026354" y="215003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" name="slide8_shape55"/>
            <p:cNvSpPr/>
            <p:nvPr/>
          </p:nvSpPr>
          <p:spPr>
            <a:xfrm rot="780000">
              <a:off x="293465" y="208528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" name="slide8_shape56"/>
            <p:cNvSpPr/>
            <p:nvPr/>
          </p:nvSpPr>
          <p:spPr>
            <a:xfrm rot="13620000" flipV="1">
              <a:off x="967118" y="186505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0" name="slide8_shape57"/>
            <p:cNvSpPr/>
            <p:nvPr/>
          </p:nvSpPr>
          <p:spPr>
            <a:xfrm rot="11580000" flipV="1">
              <a:off x="1026354" y="185412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" name="slide8_shape58"/>
            <p:cNvSpPr/>
            <p:nvPr/>
          </p:nvSpPr>
          <p:spPr>
            <a:xfrm rot="780000">
              <a:off x="293465" y="1789366"/>
              <a:ext cx="927515" cy="468173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2" name="slide8_shape59"/>
            <p:cNvSpPr/>
            <p:nvPr/>
          </p:nvSpPr>
          <p:spPr>
            <a:xfrm rot="13620000" flipV="1">
              <a:off x="967118" y="156913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3" name="slide8_shape60"/>
            <p:cNvSpPr/>
            <p:nvPr/>
          </p:nvSpPr>
          <p:spPr>
            <a:xfrm rot="11580000" flipV="1">
              <a:off x="1026354" y="155821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4" name="slide8_shape61"/>
            <p:cNvSpPr/>
            <p:nvPr/>
          </p:nvSpPr>
          <p:spPr>
            <a:xfrm rot="780000">
              <a:off x="293465" y="149345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5" name="slide8_shape62"/>
            <p:cNvSpPr/>
            <p:nvPr/>
          </p:nvSpPr>
          <p:spPr>
            <a:xfrm rot="13620000" flipV="1">
              <a:off x="967118" y="127322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6" name="slide8_shape63"/>
            <p:cNvSpPr/>
            <p:nvPr/>
          </p:nvSpPr>
          <p:spPr>
            <a:xfrm rot="11580000" flipV="1">
              <a:off x="1026354" y="126229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7" name="slide8_shape64"/>
            <p:cNvSpPr/>
            <p:nvPr/>
          </p:nvSpPr>
          <p:spPr>
            <a:xfrm rot="780000">
              <a:off x="293465" y="119753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8" name="slide8_shape65"/>
            <p:cNvSpPr/>
            <p:nvPr/>
          </p:nvSpPr>
          <p:spPr>
            <a:xfrm rot="13620000" flipV="1">
              <a:off x="967118" y="97731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9" name="slide8_shape66"/>
            <p:cNvSpPr/>
            <p:nvPr/>
          </p:nvSpPr>
          <p:spPr>
            <a:xfrm rot="11580000" flipV="1">
              <a:off x="1026354" y="966383"/>
              <a:ext cx="111427" cy="107999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0" name="slide8_shape67"/>
            <p:cNvSpPr/>
            <p:nvPr/>
          </p:nvSpPr>
          <p:spPr>
            <a:xfrm rot="780000">
              <a:off x="293465" y="90162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71" name="slide8_shape68"/>
          <p:cNvSpPr/>
          <p:nvPr/>
        </p:nvSpPr>
        <p:spPr>
          <a:xfrm>
            <a:off x="1285875" y="9525"/>
            <a:ext cx="64579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0"/>
            <a:r>
              <a:rPr lang="en-US" altLang="ko-KR" sz="2800" b="1" kern="0">
                <a:solidFill>
                  <a:srgbClr val="470012"/>
                </a:solidFill>
                <a:latin typeface="야놀자 야체 B"/>
                <a:ea typeface="야놀자 야체 B"/>
                <a:cs typeface="+mn-cs"/>
              </a:rPr>
              <a:t>PPT PRESENTATION </a:t>
            </a:r>
            <a:r>
              <a:rPr lang="en-US" altLang="ko-KR" sz="700" kern="0">
                <a:solidFill>
                  <a:srgbClr val="470012"/>
                </a:solidFill>
                <a:latin typeface="+mn-lt"/>
                <a:ea typeface="+mn-ea"/>
                <a:cs typeface="+mn-cs"/>
              </a:rPr>
              <a:t>Enjoy your stylish business and campus life with BIZCAM</a:t>
            </a:r>
            <a:endParaRPr sz="4000" kern="0">
              <a:solidFill>
                <a:srgbClr val="47001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2" name="slide8_shape69"/>
          <p:cNvSpPr/>
          <p:nvPr/>
        </p:nvSpPr>
        <p:spPr>
          <a:xfrm>
            <a:off x="2526211" y="811866"/>
            <a:ext cx="75277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40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용어정의</a:t>
            </a:r>
            <a:r>
              <a:rPr lang="en-US" altLang="ko-KR" sz="40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(Service_Center</a:t>
            </a:r>
            <a:r>
              <a:rPr lang="ko-KR" altLang="en-US" sz="40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클래스</a:t>
            </a:r>
            <a:r>
              <a:rPr lang="en-US" altLang="ko-KR" sz="40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)</a:t>
            </a:r>
            <a:endParaRPr sz="40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3" name="slide8_shape70"/>
          <p:cNvSpPr/>
          <p:nvPr/>
        </p:nvSpPr>
        <p:spPr>
          <a:xfrm>
            <a:off x="1454207" y="1873520"/>
            <a:ext cx="104355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defTabSz="914400" latinLnBrk="1">
              <a:buAutoNum type="arabicPeriod"/>
            </a:pP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inquiry_title: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문의사항의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제목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(String)</a:t>
            </a:r>
          </a:p>
          <a:p>
            <a:pPr marL="342900" indent="-342900" algn="l" defTabSz="914400" latinLnBrk="1">
              <a:buAutoNum type="arabicPeriod"/>
            </a:pP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inquiry_type: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문의사항의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종류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정보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(int)</a:t>
            </a:r>
          </a:p>
          <a:p>
            <a:pPr marL="342900" indent="-342900" algn="l" defTabSz="914400" latinLnBrk="1">
              <a:buAutoNum type="arabicPeriod"/>
            </a:pP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inquiries: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문의사항의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내용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(String)</a:t>
            </a:r>
          </a:p>
          <a:p>
            <a:pPr marL="342900" indent="-342900" algn="l" defTabSz="914400" latinLnBrk="1">
              <a:buAutoNum type="arabicPeriod"/>
            </a:pP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registration_type: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등록유형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(int)</a:t>
            </a:r>
          </a:p>
        </p:txBody>
      </p:sp>
      <p:sp>
        <p:nvSpPr>
          <p:cNvPr id="74" name="slide8_shape71"/>
          <p:cNvSpPr/>
          <p:nvPr/>
        </p:nvSpPr>
        <p:spPr>
          <a:xfrm>
            <a:off x="1454207" y="1514399"/>
            <a:ext cx="1186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파라미터</a:t>
            </a:r>
            <a:endParaRPr sz="18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5" name="slide8_shape72"/>
          <p:cNvSpPr/>
          <p:nvPr/>
        </p:nvSpPr>
        <p:spPr>
          <a:xfrm>
            <a:off x="1454206" y="4122653"/>
            <a:ext cx="9232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메소드</a:t>
            </a:r>
            <a:endParaRPr sz="18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6" name="slide8_shape73"/>
          <p:cNvSpPr/>
          <p:nvPr/>
        </p:nvSpPr>
        <p:spPr>
          <a:xfrm>
            <a:off x="1454205" y="4444703"/>
            <a:ext cx="10435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defTabSz="914400" latinLnBrk="1">
              <a:buAutoNum type="arabicPeriod"/>
            </a:pP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Inquiry(User user):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건의사항의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동작을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담당하는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메소드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(public)</a:t>
            </a:r>
          </a:p>
        </p:txBody>
      </p:sp>
      <p:pic>
        <p:nvPicPr>
          <p:cNvPr id="77" name="slide8_picture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12424" y="1722407"/>
            <a:ext cx="1533333" cy="1628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lide9_group40"/>
          <p:cNvGrpSpPr>
            <a:grpSpLocks/>
          </p:cNvGrpSpPr>
          <p:nvPr/>
        </p:nvGrpSpPr>
        <p:grpSpPr>
          <a:xfrm>
            <a:off x="1" y="424720"/>
            <a:ext cx="12026582" cy="6286704"/>
            <a:chOff x="1" y="424720"/>
            <a:chExt cx="12026582" cy="6286704"/>
          </a:xfrm>
        </p:grpSpPr>
        <p:sp>
          <p:nvSpPr>
            <p:cNvPr id="4" name="slide9_shape1"/>
            <p:cNvSpPr/>
            <p:nvPr/>
          </p:nvSpPr>
          <p:spPr>
            <a:xfrm>
              <a:off x="1" y="5381625"/>
              <a:ext cx="1009650" cy="1171575"/>
            </a:xfrm>
            <a:custGeom>
              <a:avLst/>
              <a:gdLst/>
              <a:ahLst/>
              <a:cxnLst/>
              <a:rect l="l" t="t" r="r" b="b"/>
              <a:pathLst>
                <a:path w="1009650" h="1171575">
                  <a:moveTo>
                    <a:pt x="885825" y="1171575"/>
                  </a:moveTo>
                  <a:lnTo>
                    <a:pt x="0" y="676275"/>
                  </a:lnTo>
                  <a:lnTo>
                    <a:pt x="0" y="9525"/>
                  </a:lnTo>
                  <a:lnTo>
                    <a:pt x="1009650" y="0"/>
                  </a:lnTo>
                  <a:lnTo>
                    <a:pt x="885825" y="1171575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slide9_shape2"/>
            <p:cNvSpPr/>
            <p:nvPr/>
          </p:nvSpPr>
          <p:spPr>
            <a:xfrm rot="5400000" flipV="1">
              <a:off x="3225924" y="-2220179"/>
              <a:ext cx="6128359" cy="11418157"/>
            </a:xfrm>
            <a:custGeom>
              <a:avLst/>
              <a:gdLst/>
              <a:ahLst/>
              <a:cxnLst/>
              <a:rect l="l" t="t" r="r" b="b"/>
              <a:pathLst>
                <a:path w="6410993" h="11944753">
                  <a:moveTo>
                    <a:pt x="387564" y="11944753"/>
                  </a:moveTo>
                  <a:cubicBezTo>
                    <a:pt x="208554" y="11785096"/>
                    <a:pt x="278653" y="11834688"/>
                    <a:pt x="0" y="11645139"/>
                  </a:cubicBezTo>
                  <a:cubicBezTo>
                    <a:pt x="181314" y="8509140"/>
                    <a:pt x="203203" y="4476355"/>
                    <a:pt x="155335" y="5139"/>
                  </a:cubicBezTo>
                  <a:cubicBezTo>
                    <a:pt x="2076059" y="-28176"/>
                    <a:pt x="3996783" y="113882"/>
                    <a:pt x="5917507" y="48682"/>
                  </a:cubicBezTo>
                  <a:lnTo>
                    <a:pt x="6410993" y="338968"/>
                  </a:lnTo>
                  <a:lnTo>
                    <a:pt x="387564" y="11944753"/>
                  </a:lnTo>
                  <a:close/>
                </a:path>
              </a:pathLst>
            </a:custGeom>
            <a:solidFill>
              <a:srgbClr val="D9B0B6"/>
            </a:solidFill>
            <a:ln w="25400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slide9_shape3"/>
            <p:cNvSpPr/>
            <p:nvPr/>
          </p:nvSpPr>
          <p:spPr>
            <a:xfrm flipV="1">
              <a:off x="910406" y="800427"/>
              <a:ext cx="11116175" cy="5910996"/>
            </a:xfrm>
            <a:custGeom>
              <a:avLst/>
              <a:gdLst/>
              <a:ahLst/>
              <a:cxnLst/>
              <a:rect l="l" t="t" r="r" b="b"/>
              <a:pathLst>
                <a:path w="11116176" h="5910997">
                  <a:moveTo>
                    <a:pt x="0" y="152987"/>
                  </a:moveTo>
                  <a:cubicBezTo>
                    <a:pt x="3741002" y="38687"/>
                    <a:pt x="7186728" y="-94663"/>
                    <a:pt x="11099180" y="95837"/>
                  </a:cubicBezTo>
                  <a:cubicBezTo>
                    <a:pt x="11184905" y="2085024"/>
                    <a:pt x="10908680" y="2912159"/>
                    <a:pt x="11099180" y="5910997"/>
                  </a:cubicBezTo>
                  <a:cubicBezTo>
                    <a:pt x="9444153" y="5758597"/>
                    <a:pt x="4083902" y="5806222"/>
                    <a:pt x="0" y="5891947"/>
                  </a:cubicBezTo>
                  <a:lnTo>
                    <a:pt x="0" y="152987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slide9_shape4"/>
            <p:cNvSpPr/>
            <p:nvPr/>
          </p:nvSpPr>
          <p:spPr>
            <a:xfrm>
              <a:off x="581025" y="571500"/>
              <a:ext cx="314520" cy="228261"/>
            </a:xfrm>
            <a:custGeom>
              <a:avLst/>
              <a:gdLst/>
              <a:ahLst/>
              <a:cxnLst/>
              <a:rect l="l" t="t" r="r" b="b"/>
              <a:pathLst>
                <a:path w="304800" h="200025">
                  <a:moveTo>
                    <a:pt x="304800" y="200025"/>
                  </a:moveTo>
                  <a:lnTo>
                    <a:pt x="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slide9_shape5"/>
            <p:cNvSpPr/>
            <p:nvPr/>
          </p:nvSpPr>
          <p:spPr>
            <a:xfrm>
              <a:off x="742950" y="676275"/>
              <a:ext cx="542925" cy="657225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slide9_shape6"/>
            <p:cNvSpPr/>
            <p:nvPr/>
          </p:nvSpPr>
          <p:spPr>
            <a:xfrm>
              <a:off x="824775" y="747387"/>
              <a:ext cx="311904" cy="377568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slide9_shape7"/>
            <p:cNvSpPr/>
            <p:nvPr/>
          </p:nvSpPr>
          <p:spPr>
            <a:xfrm>
              <a:off x="684321" y="637817"/>
              <a:ext cx="311904" cy="377568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slide9_shape8"/>
            <p:cNvSpPr/>
            <p:nvPr/>
          </p:nvSpPr>
          <p:spPr>
            <a:xfrm>
              <a:off x="736600" y="1622425"/>
              <a:ext cx="43281" cy="4330700"/>
            </a:xfrm>
            <a:custGeom>
              <a:avLst/>
              <a:gdLst/>
              <a:ahLst/>
              <a:cxnLst/>
              <a:rect l="l" t="t" r="r" b="b"/>
              <a:pathLst>
                <a:path w="43281" h="4330700">
                  <a:moveTo>
                    <a:pt x="12700" y="0"/>
                  </a:moveTo>
                  <a:cubicBezTo>
                    <a:pt x="13758" y="775758"/>
                    <a:pt x="45297" y="1703917"/>
                    <a:pt x="43180" y="2425700"/>
                  </a:cubicBezTo>
                  <a:cubicBezTo>
                    <a:pt x="41063" y="3147483"/>
                    <a:pt x="28151" y="3685751"/>
                    <a:pt x="0" y="433070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slide9_shape9"/>
            <p:cNvSpPr/>
            <p:nvPr/>
          </p:nvSpPr>
          <p:spPr>
            <a:xfrm>
              <a:off x="1701800" y="704850"/>
              <a:ext cx="5461000" cy="25400"/>
            </a:xfrm>
            <a:custGeom>
              <a:avLst/>
              <a:gdLst/>
              <a:ahLst/>
              <a:cxnLst/>
              <a:rect l="l" t="t" r="r" b="b"/>
              <a:pathLst>
                <a:path w="5461000" h="25400">
                  <a:moveTo>
                    <a:pt x="0" y="12700"/>
                  </a:moveTo>
                  <a:lnTo>
                    <a:pt x="2857500" y="25400"/>
                  </a:lnTo>
                  <a:lnTo>
                    <a:pt x="546100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slide9_shape10"/>
            <p:cNvSpPr/>
            <p:nvPr/>
          </p:nvSpPr>
          <p:spPr>
            <a:xfrm>
              <a:off x="7645400" y="720725"/>
              <a:ext cx="3390900" cy="38100"/>
            </a:xfrm>
            <a:custGeom>
              <a:avLst/>
              <a:gdLst/>
              <a:ahLst/>
              <a:cxnLst/>
              <a:rect l="l" t="t" r="r" b="b"/>
              <a:pathLst>
                <a:path w="3390900" h="38100">
                  <a:moveTo>
                    <a:pt x="0" y="38100"/>
                  </a:moveTo>
                  <a:lnTo>
                    <a:pt x="1955800" y="25400"/>
                  </a:lnTo>
                  <a:lnTo>
                    <a:pt x="339090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slide9_shape11"/>
            <p:cNvSpPr/>
            <p:nvPr/>
          </p:nvSpPr>
          <p:spPr>
            <a:xfrm>
              <a:off x="9004300" y="600075"/>
              <a:ext cx="2349500" cy="52856"/>
            </a:xfrm>
            <a:custGeom>
              <a:avLst/>
              <a:gdLst/>
              <a:ahLst/>
              <a:cxnLst/>
              <a:rect l="l" t="t" r="r" b="b"/>
              <a:pathLst>
                <a:path w="2349500" h="52856">
                  <a:moveTo>
                    <a:pt x="0" y="38100"/>
                  </a:moveTo>
                  <a:cubicBezTo>
                    <a:pt x="369358" y="47625"/>
                    <a:pt x="738717" y="57150"/>
                    <a:pt x="1130300" y="50800"/>
                  </a:cubicBezTo>
                  <a:cubicBezTo>
                    <a:pt x="1521883" y="44450"/>
                    <a:pt x="1935691" y="22225"/>
                    <a:pt x="2349500" y="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slide9_shape12"/>
            <p:cNvSpPr/>
            <p:nvPr/>
          </p:nvSpPr>
          <p:spPr>
            <a:xfrm>
              <a:off x="647700" y="2651125"/>
              <a:ext cx="50800" cy="1333500"/>
            </a:xfrm>
            <a:custGeom>
              <a:avLst/>
              <a:gdLst/>
              <a:ahLst/>
              <a:cxnLst/>
              <a:rect l="l" t="t" r="r" b="b"/>
              <a:pathLst>
                <a:path w="50800" h="1333500">
                  <a:moveTo>
                    <a:pt x="0" y="0"/>
                  </a:moveTo>
                  <a:cubicBezTo>
                    <a:pt x="14816" y="320675"/>
                    <a:pt x="29633" y="641350"/>
                    <a:pt x="38100" y="863600"/>
                  </a:cubicBezTo>
                  <a:cubicBezTo>
                    <a:pt x="46567" y="1085850"/>
                    <a:pt x="48683" y="1209675"/>
                    <a:pt x="50800" y="133350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slide9_shape13"/>
            <p:cNvSpPr/>
            <p:nvPr/>
          </p:nvSpPr>
          <p:spPr>
            <a:xfrm>
              <a:off x="792480" y="5495925"/>
              <a:ext cx="45720" cy="792480"/>
            </a:xfrm>
            <a:custGeom>
              <a:avLst/>
              <a:gdLst/>
              <a:ahLst/>
              <a:cxnLst/>
              <a:rect l="l" t="t" r="r" b="b"/>
              <a:pathLst>
                <a:path w="45720" h="792480">
                  <a:moveTo>
                    <a:pt x="45720" y="0"/>
                  </a:moveTo>
                  <a:cubicBezTo>
                    <a:pt x="38100" y="212090"/>
                    <a:pt x="30480" y="424180"/>
                    <a:pt x="22860" y="556260"/>
                  </a:cubicBezTo>
                  <a:cubicBezTo>
                    <a:pt x="15240" y="688340"/>
                    <a:pt x="7620" y="740410"/>
                    <a:pt x="0" y="79248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slide9_shape14"/>
            <p:cNvSpPr/>
            <p:nvPr/>
          </p:nvSpPr>
          <p:spPr>
            <a:xfrm rot="13620000" flipV="1">
              <a:off x="967118" y="6007843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slide9_shape15"/>
            <p:cNvSpPr/>
            <p:nvPr/>
          </p:nvSpPr>
          <p:spPr>
            <a:xfrm rot="11580000" flipV="1">
              <a:off x="1026354" y="5996916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slide9_shape16"/>
            <p:cNvSpPr/>
            <p:nvPr/>
          </p:nvSpPr>
          <p:spPr>
            <a:xfrm rot="780000">
              <a:off x="293465" y="5932157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slide9_shape17"/>
            <p:cNvSpPr/>
            <p:nvPr/>
          </p:nvSpPr>
          <p:spPr>
            <a:xfrm rot="13620000" flipV="1">
              <a:off x="967118" y="571193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slide9_shape18"/>
            <p:cNvSpPr/>
            <p:nvPr/>
          </p:nvSpPr>
          <p:spPr>
            <a:xfrm rot="11580000" flipV="1">
              <a:off x="1026354" y="570100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slide9_shape19"/>
            <p:cNvSpPr/>
            <p:nvPr/>
          </p:nvSpPr>
          <p:spPr>
            <a:xfrm rot="780000">
              <a:off x="293465" y="563624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slide9_shape20"/>
            <p:cNvSpPr/>
            <p:nvPr/>
          </p:nvSpPr>
          <p:spPr>
            <a:xfrm rot="13620000" flipV="1">
              <a:off x="967118" y="541602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slide9_shape21"/>
            <p:cNvSpPr/>
            <p:nvPr/>
          </p:nvSpPr>
          <p:spPr>
            <a:xfrm rot="11580000" flipV="1">
              <a:off x="1026354" y="540509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slide9_shape22"/>
            <p:cNvSpPr/>
            <p:nvPr/>
          </p:nvSpPr>
          <p:spPr>
            <a:xfrm rot="780000">
              <a:off x="293465" y="534033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slide9_shape23"/>
            <p:cNvSpPr/>
            <p:nvPr/>
          </p:nvSpPr>
          <p:spPr>
            <a:xfrm rot="13620000" flipV="1">
              <a:off x="967118" y="512010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slide9_shape24"/>
            <p:cNvSpPr/>
            <p:nvPr/>
          </p:nvSpPr>
          <p:spPr>
            <a:xfrm rot="11580000" flipV="1">
              <a:off x="1026354" y="510917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slide9_shape25"/>
            <p:cNvSpPr/>
            <p:nvPr/>
          </p:nvSpPr>
          <p:spPr>
            <a:xfrm rot="780000">
              <a:off x="293465" y="504442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slide9_shape26"/>
            <p:cNvSpPr/>
            <p:nvPr/>
          </p:nvSpPr>
          <p:spPr>
            <a:xfrm rot="13620000" flipV="1">
              <a:off x="967118" y="482419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slide9_shape27"/>
            <p:cNvSpPr/>
            <p:nvPr/>
          </p:nvSpPr>
          <p:spPr>
            <a:xfrm rot="11580000" flipV="1">
              <a:off x="1026354" y="481326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slide9_shape28"/>
            <p:cNvSpPr/>
            <p:nvPr/>
          </p:nvSpPr>
          <p:spPr>
            <a:xfrm rot="780000">
              <a:off x="293465" y="4748506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slide9_shape29"/>
            <p:cNvSpPr/>
            <p:nvPr/>
          </p:nvSpPr>
          <p:spPr>
            <a:xfrm rot="13620000" flipV="1">
              <a:off x="967118" y="452827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slide9_shape30"/>
            <p:cNvSpPr/>
            <p:nvPr/>
          </p:nvSpPr>
          <p:spPr>
            <a:xfrm rot="11580000" flipV="1">
              <a:off x="1026354" y="451735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slide9_shape31"/>
            <p:cNvSpPr/>
            <p:nvPr/>
          </p:nvSpPr>
          <p:spPr>
            <a:xfrm rot="780000">
              <a:off x="293465" y="445259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slide9_shape32"/>
            <p:cNvSpPr/>
            <p:nvPr/>
          </p:nvSpPr>
          <p:spPr>
            <a:xfrm rot="13620000" flipV="1">
              <a:off x="967118" y="423236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slide9_shape33"/>
            <p:cNvSpPr/>
            <p:nvPr/>
          </p:nvSpPr>
          <p:spPr>
            <a:xfrm rot="11580000" flipV="1">
              <a:off x="1026354" y="422143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slide9_shape34"/>
            <p:cNvSpPr/>
            <p:nvPr/>
          </p:nvSpPr>
          <p:spPr>
            <a:xfrm rot="780000">
              <a:off x="293465" y="415667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slide9_shape35"/>
            <p:cNvSpPr/>
            <p:nvPr/>
          </p:nvSpPr>
          <p:spPr>
            <a:xfrm rot="13620000" flipV="1">
              <a:off x="967118" y="393645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slide9_shape36"/>
            <p:cNvSpPr/>
            <p:nvPr/>
          </p:nvSpPr>
          <p:spPr>
            <a:xfrm rot="11580000" flipV="1">
              <a:off x="1026354" y="392552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slide9_shape37"/>
            <p:cNvSpPr/>
            <p:nvPr/>
          </p:nvSpPr>
          <p:spPr>
            <a:xfrm rot="780000">
              <a:off x="293465" y="3860764"/>
              <a:ext cx="927515" cy="468173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slide9_shape38"/>
            <p:cNvSpPr/>
            <p:nvPr/>
          </p:nvSpPr>
          <p:spPr>
            <a:xfrm rot="13620000" flipV="1">
              <a:off x="967118" y="364053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slide9_shape39"/>
            <p:cNvSpPr/>
            <p:nvPr/>
          </p:nvSpPr>
          <p:spPr>
            <a:xfrm rot="11580000" flipV="1">
              <a:off x="1026354" y="362960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slide9_shape40"/>
            <p:cNvSpPr/>
            <p:nvPr/>
          </p:nvSpPr>
          <p:spPr>
            <a:xfrm rot="780000">
              <a:off x="293465" y="356485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slide9_shape41"/>
            <p:cNvSpPr/>
            <p:nvPr/>
          </p:nvSpPr>
          <p:spPr>
            <a:xfrm rot="13620000" flipV="1">
              <a:off x="967118" y="334462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slide9_shape42"/>
            <p:cNvSpPr/>
            <p:nvPr/>
          </p:nvSpPr>
          <p:spPr>
            <a:xfrm rot="11580000" flipV="1">
              <a:off x="1026354" y="333369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slide9_shape43"/>
            <p:cNvSpPr/>
            <p:nvPr/>
          </p:nvSpPr>
          <p:spPr>
            <a:xfrm rot="780000">
              <a:off x="293465" y="3268936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slide9_shape44"/>
            <p:cNvSpPr/>
            <p:nvPr/>
          </p:nvSpPr>
          <p:spPr>
            <a:xfrm rot="13620000" flipV="1">
              <a:off x="967118" y="304870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slide9_shape45"/>
            <p:cNvSpPr/>
            <p:nvPr/>
          </p:nvSpPr>
          <p:spPr>
            <a:xfrm rot="11580000" flipV="1">
              <a:off x="1026354" y="303778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slide9_shape46"/>
            <p:cNvSpPr/>
            <p:nvPr/>
          </p:nvSpPr>
          <p:spPr>
            <a:xfrm rot="780000">
              <a:off x="293465" y="297302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slide9_shape47"/>
            <p:cNvSpPr/>
            <p:nvPr/>
          </p:nvSpPr>
          <p:spPr>
            <a:xfrm rot="13620000" flipV="1">
              <a:off x="967118" y="275279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slide9_shape48"/>
            <p:cNvSpPr/>
            <p:nvPr/>
          </p:nvSpPr>
          <p:spPr>
            <a:xfrm rot="11580000" flipV="1">
              <a:off x="1026354" y="274186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2" name="slide9_shape49"/>
            <p:cNvSpPr/>
            <p:nvPr/>
          </p:nvSpPr>
          <p:spPr>
            <a:xfrm rot="780000">
              <a:off x="293465" y="267710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slide9_shape50"/>
            <p:cNvSpPr/>
            <p:nvPr/>
          </p:nvSpPr>
          <p:spPr>
            <a:xfrm rot="13620000" flipV="1">
              <a:off x="967118" y="245688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slide9_shape51"/>
            <p:cNvSpPr/>
            <p:nvPr/>
          </p:nvSpPr>
          <p:spPr>
            <a:xfrm rot="11580000" flipV="1">
              <a:off x="1026354" y="244595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slide9_shape52"/>
            <p:cNvSpPr/>
            <p:nvPr/>
          </p:nvSpPr>
          <p:spPr>
            <a:xfrm rot="780000">
              <a:off x="293465" y="238119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slide9_shape53"/>
            <p:cNvSpPr/>
            <p:nvPr/>
          </p:nvSpPr>
          <p:spPr>
            <a:xfrm rot="13620000" flipV="1">
              <a:off x="967118" y="216096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slide9_shape54"/>
            <p:cNvSpPr/>
            <p:nvPr/>
          </p:nvSpPr>
          <p:spPr>
            <a:xfrm rot="11580000" flipV="1">
              <a:off x="1026354" y="215003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" name="slide9_shape55"/>
            <p:cNvSpPr/>
            <p:nvPr/>
          </p:nvSpPr>
          <p:spPr>
            <a:xfrm rot="780000">
              <a:off x="293465" y="208528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" name="slide9_shape56"/>
            <p:cNvSpPr/>
            <p:nvPr/>
          </p:nvSpPr>
          <p:spPr>
            <a:xfrm rot="13620000" flipV="1">
              <a:off x="967118" y="186505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0" name="slide9_shape57"/>
            <p:cNvSpPr/>
            <p:nvPr/>
          </p:nvSpPr>
          <p:spPr>
            <a:xfrm rot="11580000" flipV="1">
              <a:off x="1026354" y="185412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" name="slide9_shape58"/>
            <p:cNvSpPr/>
            <p:nvPr/>
          </p:nvSpPr>
          <p:spPr>
            <a:xfrm rot="780000">
              <a:off x="293465" y="1789366"/>
              <a:ext cx="927515" cy="468173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2" name="slide9_shape59"/>
            <p:cNvSpPr/>
            <p:nvPr/>
          </p:nvSpPr>
          <p:spPr>
            <a:xfrm rot="13620000" flipV="1">
              <a:off x="967118" y="156913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3" name="slide9_shape60"/>
            <p:cNvSpPr/>
            <p:nvPr/>
          </p:nvSpPr>
          <p:spPr>
            <a:xfrm rot="11580000" flipV="1">
              <a:off x="1026354" y="155821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4" name="slide9_shape61"/>
            <p:cNvSpPr/>
            <p:nvPr/>
          </p:nvSpPr>
          <p:spPr>
            <a:xfrm rot="780000">
              <a:off x="293465" y="149345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5" name="slide9_shape62"/>
            <p:cNvSpPr/>
            <p:nvPr/>
          </p:nvSpPr>
          <p:spPr>
            <a:xfrm rot="13620000" flipV="1">
              <a:off x="967118" y="127322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6" name="slide9_shape63"/>
            <p:cNvSpPr/>
            <p:nvPr/>
          </p:nvSpPr>
          <p:spPr>
            <a:xfrm rot="11580000" flipV="1">
              <a:off x="1026354" y="126229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7" name="slide9_shape64"/>
            <p:cNvSpPr/>
            <p:nvPr/>
          </p:nvSpPr>
          <p:spPr>
            <a:xfrm rot="780000">
              <a:off x="293465" y="119753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8" name="slide9_shape65"/>
            <p:cNvSpPr/>
            <p:nvPr/>
          </p:nvSpPr>
          <p:spPr>
            <a:xfrm rot="13620000" flipV="1">
              <a:off x="967118" y="97731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9" name="slide9_shape66"/>
            <p:cNvSpPr/>
            <p:nvPr/>
          </p:nvSpPr>
          <p:spPr>
            <a:xfrm rot="11580000" flipV="1">
              <a:off x="1026354" y="966383"/>
              <a:ext cx="111427" cy="107999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0" name="slide9_shape67"/>
            <p:cNvSpPr/>
            <p:nvPr/>
          </p:nvSpPr>
          <p:spPr>
            <a:xfrm rot="780000">
              <a:off x="293465" y="90162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71" name="slide9_shape68"/>
          <p:cNvSpPr/>
          <p:nvPr/>
        </p:nvSpPr>
        <p:spPr>
          <a:xfrm>
            <a:off x="1285875" y="9525"/>
            <a:ext cx="64579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0"/>
            <a:r>
              <a:rPr lang="en-US" altLang="ko-KR" sz="2800" b="1" kern="0">
                <a:solidFill>
                  <a:srgbClr val="470012"/>
                </a:solidFill>
                <a:latin typeface="야놀자 야체 B"/>
                <a:ea typeface="야놀자 야체 B"/>
                <a:cs typeface="+mn-cs"/>
              </a:rPr>
              <a:t>PPT PRESENTATION </a:t>
            </a:r>
            <a:r>
              <a:rPr lang="en-US" altLang="ko-KR" sz="700" kern="0">
                <a:solidFill>
                  <a:srgbClr val="470012"/>
                </a:solidFill>
                <a:latin typeface="+mn-lt"/>
                <a:ea typeface="+mn-ea"/>
                <a:cs typeface="+mn-cs"/>
              </a:rPr>
              <a:t>Enjoy your stylish business and campus life with BIZCAM</a:t>
            </a:r>
            <a:endParaRPr sz="4000" kern="0">
              <a:solidFill>
                <a:srgbClr val="47001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2" name="slide9_shape69"/>
          <p:cNvSpPr/>
          <p:nvPr/>
        </p:nvSpPr>
        <p:spPr>
          <a:xfrm>
            <a:off x="2526211" y="811866"/>
            <a:ext cx="75277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40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용어정의</a:t>
            </a:r>
            <a:r>
              <a:rPr lang="en-US" altLang="ko-KR" sz="40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(Withdrawal </a:t>
            </a:r>
            <a:r>
              <a:rPr lang="ko-KR" altLang="en-US" sz="40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클래스</a:t>
            </a:r>
            <a:r>
              <a:rPr lang="en-US" altLang="ko-KR" sz="40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)</a:t>
            </a:r>
            <a:endParaRPr sz="40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3" name="slide9_shape70"/>
          <p:cNvSpPr/>
          <p:nvPr/>
        </p:nvSpPr>
        <p:spPr>
          <a:xfrm>
            <a:off x="1454207" y="1873520"/>
            <a:ext cx="1043558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defTabSz="914400" latinLnBrk="1">
              <a:buAutoNum type="arabicPeriod"/>
            </a:pP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sign_email: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회원탈퇴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시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자신의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아이디를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저장하는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변수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(String)</a:t>
            </a:r>
          </a:p>
          <a:p>
            <a:pPr marL="342900" indent="-342900" algn="l" defTabSz="914400" latinLnBrk="1">
              <a:buAutoNum type="arabicPeriod"/>
            </a:pP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sign_passward: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회원탈퇴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시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자신의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비밀번호를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저장하는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변수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(String)</a:t>
            </a:r>
          </a:p>
          <a:p>
            <a:pPr marL="342900" indent="-342900" algn="l" defTabSz="914400" latinLnBrk="1">
              <a:buAutoNum type="arabicPeriod"/>
            </a:pP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matching_email: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회원탈퇴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시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자신의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아이디의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유효성을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확인하는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변수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(bool)</a:t>
            </a:r>
            <a:endParaRPr sz="18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  <a:p>
            <a:pPr marL="342900" indent="-342900" algn="l" defTabSz="914400" latinLnBrk="1">
              <a:buAutoNum type="arabicPeriod"/>
            </a:pP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matching_passward: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회원탈퇴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시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자신의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비밀번호의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유효성을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확인하는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변수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(bool)</a:t>
            </a:r>
            <a:endParaRPr sz="18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  <a:p>
            <a:pPr marL="342900" indent="-342900" algn="l" defTabSz="914400" latinLnBrk="1">
              <a:buAutoNum type="arabicPeriod"/>
            </a:pP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secession_agree: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탈퇴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동의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진행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시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선택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사항을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나타내는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변수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(bool)</a:t>
            </a:r>
          </a:p>
        </p:txBody>
      </p:sp>
      <p:sp>
        <p:nvSpPr>
          <p:cNvPr id="74" name="slide9_shape71"/>
          <p:cNvSpPr/>
          <p:nvPr/>
        </p:nvSpPr>
        <p:spPr>
          <a:xfrm>
            <a:off x="1454207" y="1514399"/>
            <a:ext cx="1186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파라미터</a:t>
            </a:r>
            <a:endParaRPr sz="18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5" name="slide9_shape72"/>
          <p:cNvSpPr/>
          <p:nvPr/>
        </p:nvSpPr>
        <p:spPr>
          <a:xfrm>
            <a:off x="1454206" y="4122653"/>
            <a:ext cx="9232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메소드</a:t>
            </a:r>
            <a:endParaRPr sz="18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6" name="slide9_shape73"/>
          <p:cNvSpPr/>
          <p:nvPr/>
        </p:nvSpPr>
        <p:spPr>
          <a:xfrm>
            <a:off x="1454205" y="4444703"/>
            <a:ext cx="10435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defTabSz="914400" latinLnBrk="1">
              <a:buAutoNum type="arabicPeriod"/>
            </a:pP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Withdrawal(User user):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회원탈퇴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진행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시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동작하는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메소드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(public)</a:t>
            </a:r>
          </a:p>
        </p:txBody>
      </p:sp>
      <p:pic>
        <p:nvPicPr>
          <p:cNvPr id="77" name="slide9_picture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25229" y="3611474"/>
            <a:ext cx="1628571" cy="18476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lide10_group40"/>
          <p:cNvGrpSpPr>
            <a:grpSpLocks/>
          </p:cNvGrpSpPr>
          <p:nvPr/>
        </p:nvGrpSpPr>
        <p:grpSpPr>
          <a:xfrm>
            <a:off x="1" y="424720"/>
            <a:ext cx="12026582" cy="6286704"/>
            <a:chOff x="1" y="424720"/>
            <a:chExt cx="12026582" cy="6286704"/>
          </a:xfrm>
        </p:grpSpPr>
        <p:sp>
          <p:nvSpPr>
            <p:cNvPr id="4" name="slide10_shape1"/>
            <p:cNvSpPr/>
            <p:nvPr/>
          </p:nvSpPr>
          <p:spPr>
            <a:xfrm>
              <a:off x="1" y="5381625"/>
              <a:ext cx="1009650" cy="1171575"/>
            </a:xfrm>
            <a:custGeom>
              <a:avLst/>
              <a:gdLst/>
              <a:ahLst/>
              <a:cxnLst/>
              <a:rect l="l" t="t" r="r" b="b"/>
              <a:pathLst>
                <a:path w="1009650" h="1171575">
                  <a:moveTo>
                    <a:pt x="885825" y="1171575"/>
                  </a:moveTo>
                  <a:lnTo>
                    <a:pt x="0" y="676275"/>
                  </a:lnTo>
                  <a:lnTo>
                    <a:pt x="0" y="9525"/>
                  </a:lnTo>
                  <a:lnTo>
                    <a:pt x="1009650" y="0"/>
                  </a:lnTo>
                  <a:lnTo>
                    <a:pt x="885825" y="1171575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slide10_shape2"/>
            <p:cNvSpPr/>
            <p:nvPr/>
          </p:nvSpPr>
          <p:spPr>
            <a:xfrm rot="5400000" flipV="1">
              <a:off x="3225924" y="-2220179"/>
              <a:ext cx="6128359" cy="11418157"/>
            </a:xfrm>
            <a:custGeom>
              <a:avLst/>
              <a:gdLst/>
              <a:ahLst/>
              <a:cxnLst/>
              <a:rect l="l" t="t" r="r" b="b"/>
              <a:pathLst>
                <a:path w="6410993" h="11944753">
                  <a:moveTo>
                    <a:pt x="387564" y="11944753"/>
                  </a:moveTo>
                  <a:cubicBezTo>
                    <a:pt x="208554" y="11785096"/>
                    <a:pt x="278653" y="11834688"/>
                    <a:pt x="0" y="11645139"/>
                  </a:cubicBezTo>
                  <a:cubicBezTo>
                    <a:pt x="181314" y="8509140"/>
                    <a:pt x="203203" y="4476355"/>
                    <a:pt x="155335" y="5139"/>
                  </a:cubicBezTo>
                  <a:cubicBezTo>
                    <a:pt x="2076059" y="-28176"/>
                    <a:pt x="3996783" y="113882"/>
                    <a:pt x="5917507" y="48682"/>
                  </a:cubicBezTo>
                  <a:lnTo>
                    <a:pt x="6410993" y="338968"/>
                  </a:lnTo>
                  <a:lnTo>
                    <a:pt x="387564" y="11944753"/>
                  </a:lnTo>
                  <a:close/>
                </a:path>
              </a:pathLst>
            </a:custGeom>
            <a:solidFill>
              <a:srgbClr val="D9B0B6"/>
            </a:solidFill>
            <a:ln w="25400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slide10_shape3"/>
            <p:cNvSpPr/>
            <p:nvPr/>
          </p:nvSpPr>
          <p:spPr>
            <a:xfrm flipV="1">
              <a:off x="910406" y="800427"/>
              <a:ext cx="11116175" cy="5910996"/>
            </a:xfrm>
            <a:custGeom>
              <a:avLst/>
              <a:gdLst/>
              <a:ahLst/>
              <a:cxnLst/>
              <a:rect l="l" t="t" r="r" b="b"/>
              <a:pathLst>
                <a:path w="11116176" h="5910997">
                  <a:moveTo>
                    <a:pt x="0" y="152987"/>
                  </a:moveTo>
                  <a:cubicBezTo>
                    <a:pt x="3741002" y="38687"/>
                    <a:pt x="7186728" y="-94663"/>
                    <a:pt x="11099180" y="95837"/>
                  </a:cubicBezTo>
                  <a:cubicBezTo>
                    <a:pt x="11184905" y="2085024"/>
                    <a:pt x="10908680" y="2912159"/>
                    <a:pt x="11099180" y="5910997"/>
                  </a:cubicBezTo>
                  <a:cubicBezTo>
                    <a:pt x="9444153" y="5758597"/>
                    <a:pt x="4083902" y="5806222"/>
                    <a:pt x="0" y="5891947"/>
                  </a:cubicBezTo>
                  <a:lnTo>
                    <a:pt x="0" y="152987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slide10_shape4"/>
            <p:cNvSpPr/>
            <p:nvPr/>
          </p:nvSpPr>
          <p:spPr>
            <a:xfrm>
              <a:off x="581025" y="571500"/>
              <a:ext cx="314520" cy="228261"/>
            </a:xfrm>
            <a:custGeom>
              <a:avLst/>
              <a:gdLst/>
              <a:ahLst/>
              <a:cxnLst/>
              <a:rect l="l" t="t" r="r" b="b"/>
              <a:pathLst>
                <a:path w="304800" h="200025">
                  <a:moveTo>
                    <a:pt x="304800" y="200025"/>
                  </a:moveTo>
                  <a:lnTo>
                    <a:pt x="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slide10_shape5"/>
            <p:cNvSpPr/>
            <p:nvPr/>
          </p:nvSpPr>
          <p:spPr>
            <a:xfrm>
              <a:off x="742950" y="676275"/>
              <a:ext cx="542925" cy="657225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slide10_shape6"/>
            <p:cNvSpPr/>
            <p:nvPr/>
          </p:nvSpPr>
          <p:spPr>
            <a:xfrm>
              <a:off x="824775" y="747387"/>
              <a:ext cx="311904" cy="377568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slide10_shape7"/>
            <p:cNvSpPr/>
            <p:nvPr/>
          </p:nvSpPr>
          <p:spPr>
            <a:xfrm>
              <a:off x="684321" y="637817"/>
              <a:ext cx="311904" cy="377568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slide10_shape8"/>
            <p:cNvSpPr/>
            <p:nvPr/>
          </p:nvSpPr>
          <p:spPr>
            <a:xfrm>
              <a:off x="736600" y="1622425"/>
              <a:ext cx="43281" cy="4330700"/>
            </a:xfrm>
            <a:custGeom>
              <a:avLst/>
              <a:gdLst/>
              <a:ahLst/>
              <a:cxnLst/>
              <a:rect l="l" t="t" r="r" b="b"/>
              <a:pathLst>
                <a:path w="43281" h="4330700">
                  <a:moveTo>
                    <a:pt x="12700" y="0"/>
                  </a:moveTo>
                  <a:cubicBezTo>
                    <a:pt x="13758" y="775758"/>
                    <a:pt x="45297" y="1703917"/>
                    <a:pt x="43180" y="2425700"/>
                  </a:cubicBezTo>
                  <a:cubicBezTo>
                    <a:pt x="41063" y="3147483"/>
                    <a:pt x="28151" y="3685751"/>
                    <a:pt x="0" y="433070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slide10_shape9"/>
            <p:cNvSpPr/>
            <p:nvPr/>
          </p:nvSpPr>
          <p:spPr>
            <a:xfrm>
              <a:off x="1701800" y="704850"/>
              <a:ext cx="5461000" cy="25400"/>
            </a:xfrm>
            <a:custGeom>
              <a:avLst/>
              <a:gdLst/>
              <a:ahLst/>
              <a:cxnLst/>
              <a:rect l="l" t="t" r="r" b="b"/>
              <a:pathLst>
                <a:path w="5461000" h="25400">
                  <a:moveTo>
                    <a:pt x="0" y="12700"/>
                  </a:moveTo>
                  <a:lnTo>
                    <a:pt x="2857500" y="25400"/>
                  </a:lnTo>
                  <a:lnTo>
                    <a:pt x="546100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slide10_shape10"/>
            <p:cNvSpPr/>
            <p:nvPr/>
          </p:nvSpPr>
          <p:spPr>
            <a:xfrm>
              <a:off x="7645400" y="720725"/>
              <a:ext cx="3390900" cy="38100"/>
            </a:xfrm>
            <a:custGeom>
              <a:avLst/>
              <a:gdLst/>
              <a:ahLst/>
              <a:cxnLst/>
              <a:rect l="l" t="t" r="r" b="b"/>
              <a:pathLst>
                <a:path w="3390900" h="38100">
                  <a:moveTo>
                    <a:pt x="0" y="38100"/>
                  </a:moveTo>
                  <a:lnTo>
                    <a:pt x="1955800" y="25400"/>
                  </a:lnTo>
                  <a:lnTo>
                    <a:pt x="339090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slide10_shape11"/>
            <p:cNvSpPr/>
            <p:nvPr/>
          </p:nvSpPr>
          <p:spPr>
            <a:xfrm>
              <a:off x="9004300" y="600075"/>
              <a:ext cx="2349500" cy="52856"/>
            </a:xfrm>
            <a:custGeom>
              <a:avLst/>
              <a:gdLst/>
              <a:ahLst/>
              <a:cxnLst/>
              <a:rect l="l" t="t" r="r" b="b"/>
              <a:pathLst>
                <a:path w="2349500" h="52856">
                  <a:moveTo>
                    <a:pt x="0" y="38100"/>
                  </a:moveTo>
                  <a:cubicBezTo>
                    <a:pt x="369358" y="47625"/>
                    <a:pt x="738717" y="57150"/>
                    <a:pt x="1130300" y="50800"/>
                  </a:cubicBezTo>
                  <a:cubicBezTo>
                    <a:pt x="1521883" y="44450"/>
                    <a:pt x="1935691" y="22225"/>
                    <a:pt x="2349500" y="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slide10_shape12"/>
            <p:cNvSpPr/>
            <p:nvPr/>
          </p:nvSpPr>
          <p:spPr>
            <a:xfrm>
              <a:off x="647700" y="2651125"/>
              <a:ext cx="50800" cy="1333500"/>
            </a:xfrm>
            <a:custGeom>
              <a:avLst/>
              <a:gdLst/>
              <a:ahLst/>
              <a:cxnLst/>
              <a:rect l="l" t="t" r="r" b="b"/>
              <a:pathLst>
                <a:path w="50800" h="1333500">
                  <a:moveTo>
                    <a:pt x="0" y="0"/>
                  </a:moveTo>
                  <a:cubicBezTo>
                    <a:pt x="14816" y="320675"/>
                    <a:pt x="29633" y="641350"/>
                    <a:pt x="38100" y="863600"/>
                  </a:cubicBezTo>
                  <a:cubicBezTo>
                    <a:pt x="46567" y="1085850"/>
                    <a:pt x="48683" y="1209675"/>
                    <a:pt x="50800" y="133350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slide10_shape13"/>
            <p:cNvSpPr/>
            <p:nvPr/>
          </p:nvSpPr>
          <p:spPr>
            <a:xfrm>
              <a:off x="792480" y="5495925"/>
              <a:ext cx="45720" cy="792480"/>
            </a:xfrm>
            <a:custGeom>
              <a:avLst/>
              <a:gdLst/>
              <a:ahLst/>
              <a:cxnLst/>
              <a:rect l="l" t="t" r="r" b="b"/>
              <a:pathLst>
                <a:path w="45720" h="792480">
                  <a:moveTo>
                    <a:pt x="45720" y="0"/>
                  </a:moveTo>
                  <a:cubicBezTo>
                    <a:pt x="38100" y="212090"/>
                    <a:pt x="30480" y="424180"/>
                    <a:pt x="22860" y="556260"/>
                  </a:cubicBezTo>
                  <a:cubicBezTo>
                    <a:pt x="15240" y="688340"/>
                    <a:pt x="7620" y="740410"/>
                    <a:pt x="0" y="79248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slide10_shape14"/>
            <p:cNvSpPr/>
            <p:nvPr/>
          </p:nvSpPr>
          <p:spPr>
            <a:xfrm rot="13620000" flipV="1">
              <a:off x="967118" y="6007843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slide10_shape15"/>
            <p:cNvSpPr/>
            <p:nvPr/>
          </p:nvSpPr>
          <p:spPr>
            <a:xfrm rot="11580000" flipV="1">
              <a:off x="1026354" y="5996916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slide10_shape16"/>
            <p:cNvSpPr/>
            <p:nvPr/>
          </p:nvSpPr>
          <p:spPr>
            <a:xfrm rot="780000">
              <a:off x="293465" y="5932157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slide10_shape17"/>
            <p:cNvSpPr/>
            <p:nvPr/>
          </p:nvSpPr>
          <p:spPr>
            <a:xfrm rot="13620000" flipV="1">
              <a:off x="967118" y="571193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slide10_shape18"/>
            <p:cNvSpPr/>
            <p:nvPr/>
          </p:nvSpPr>
          <p:spPr>
            <a:xfrm rot="11580000" flipV="1">
              <a:off x="1026354" y="570100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slide10_shape19"/>
            <p:cNvSpPr/>
            <p:nvPr/>
          </p:nvSpPr>
          <p:spPr>
            <a:xfrm rot="780000">
              <a:off x="293465" y="563624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slide10_shape20"/>
            <p:cNvSpPr/>
            <p:nvPr/>
          </p:nvSpPr>
          <p:spPr>
            <a:xfrm rot="13620000" flipV="1">
              <a:off x="967118" y="541602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slide10_shape21"/>
            <p:cNvSpPr/>
            <p:nvPr/>
          </p:nvSpPr>
          <p:spPr>
            <a:xfrm rot="11580000" flipV="1">
              <a:off x="1026354" y="540509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slide10_shape22"/>
            <p:cNvSpPr/>
            <p:nvPr/>
          </p:nvSpPr>
          <p:spPr>
            <a:xfrm rot="780000">
              <a:off x="293465" y="534033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slide10_shape23"/>
            <p:cNvSpPr/>
            <p:nvPr/>
          </p:nvSpPr>
          <p:spPr>
            <a:xfrm rot="13620000" flipV="1">
              <a:off x="967118" y="512010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slide10_shape24"/>
            <p:cNvSpPr/>
            <p:nvPr/>
          </p:nvSpPr>
          <p:spPr>
            <a:xfrm rot="11580000" flipV="1">
              <a:off x="1026354" y="510917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slide10_shape25"/>
            <p:cNvSpPr/>
            <p:nvPr/>
          </p:nvSpPr>
          <p:spPr>
            <a:xfrm rot="780000">
              <a:off x="293465" y="504442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slide10_shape26"/>
            <p:cNvSpPr/>
            <p:nvPr/>
          </p:nvSpPr>
          <p:spPr>
            <a:xfrm rot="13620000" flipV="1">
              <a:off x="967118" y="482419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slide10_shape27"/>
            <p:cNvSpPr/>
            <p:nvPr/>
          </p:nvSpPr>
          <p:spPr>
            <a:xfrm rot="11580000" flipV="1">
              <a:off x="1026354" y="481326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slide10_shape28"/>
            <p:cNvSpPr/>
            <p:nvPr/>
          </p:nvSpPr>
          <p:spPr>
            <a:xfrm rot="780000">
              <a:off x="293465" y="4748506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slide10_shape29"/>
            <p:cNvSpPr/>
            <p:nvPr/>
          </p:nvSpPr>
          <p:spPr>
            <a:xfrm rot="13620000" flipV="1">
              <a:off x="967118" y="452827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slide10_shape30"/>
            <p:cNvSpPr/>
            <p:nvPr/>
          </p:nvSpPr>
          <p:spPr>
            <a:xfrm rot="11580000" flipV="1">
              <a:off x="1026354" y="451735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slide10_shape31"/>
            <p:cNvSpPr/>
            <p:nvPr/>
          </p:nvSpPr>
          <p:spPr>
            <a:xfrm rot="780000">
              <a:off x="293465" y="445259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slide10_shape32"/>
            <p:cNvSpPr/>
            <p:nvPr/>
          </p:nvSpPr>
          <p:spPr>
            <a:xfrm rot="13620000" flipV="1">
              <a:off x="967118" y="423236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slide10_shape33"/>
            <p:cNvSpPr/>
            <p:nvPr/>
          </p:nvSpPr>
          <p:spPr>
            <a:xfrm rot="11580000" flipV="1">
              <a:off x="1026354" y="422143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slide10_shape34"/>
            <p:cNvSpPr/>
            <p:nvPr/>
          </p:nvSpPr>
          <p:spPr>
            <a:xfrm rot="780000">
              <a:off x="293465" y="415667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slide10_shape35"/>
            <p:cNvSpPr/>
            <p:nvPr/>
          </p:nvSpPr>
          <p:spPr>
            <a:xfrm rot="13620000" flipV="1">
              <a:off x="967118" y="393645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slide10_shape36"/>
            <p:cNvSpPr/>
            <p:nvPr/>
          </p:nvSpPr>
          <p:spPr>
            <a:xfrm rot="11580000" flipV="1">
              <a:off x="1026354" y="392552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slide10_shape37"/>
            <p:cNvSpPr/>
            <p:nvPr/>
          </p:nvSpPr>
          <p:spPr>
            <a:xfrm rot="780000">
              <a:off x="293465" y="3860764"/>
              <a:ext cx="927515" cy="468173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slide10_shape38"/>
            <p:cNvSpPr/>
            <p:nvPr/>
          </p:nvSpPr>
          <p:spPr>
            <a:xfrm rot="13620000" flipV="1">
              <a:off x="967118" y="364053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slide10_shape39"/>
            <p:cNvSpPr/>
            <p:nvPr/>
          </p:nvSpPr>
          <p:spPr>
            <a:xfrm rot="11580000" flipV="1">
              <a:off x="1026354" y="362960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slide10_shape40"/>
            <p:cNvSpPr/>
            <p:nvPr/>
          </p:nvSpPr>
          <p:spPr>
            <a:xfrm rot="780000">
              <a:off x="293465" y="356485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slide10_shape41"/>
            <p:cNvSpPr/>
            <p:nvPr/>
          </p:nvSpPr>
          <p:spPr>
            <a:xfrm rot="13620000" flipV="1">
              <a:off x="967118" y="334462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slide10_shape42"/>
            <p:cNvSpPr/>
            <p:nvPr/>
          </p:nvSpPr>
          <p:spPr>
            <a:xfrm rot="11580000" flipV="1">
              <a:off x="1026354" y="333369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slide10_shape43"/>
            <p:cNvSpPr/>
            <p:nvPr/>
          </p:nvSpPr>
          <p:spPr>
            <a:xfrm rot="780000">
              <a:off x="293465" y="3268936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slide10_shape44"/>
            <p:cNvSpPr/>
            <p:nvPr/>
          </p:nvSpPr>
          <p:spPr>
            <a:xfrm rot="13620000" flipV="1">
              <a:off x="967118" y="304870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slide10_shape45"/>
            <p:cNvSpPr/>
            <p:nvPr/>
          </p:nvSpPr>
          <p:spPr>
            <a:xfrm rot="11580000" flipV="1">
              <a:off x="1026354" y="303778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slide10_shape46"/>
            <p:cNvSpPr/>
            <p:nvPr/>
          </p:nvSpPr>
          <p:spPr>
            <a:xfrm rot="780000">
              <a:off x="293465" y="297302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slide10_shape47"/>
            <p:cNvSpPr/>
            <p:nvPr/>
          </p:nvSpPr>
          <p:spPr>
            <a:xfrm rot="13620000" flipV="1">
              <a:off x="967118" y="275279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slide10_shape48"/>
            <p:cNvSpPr/>
            <p:nvPr/>
          </p:nvSpPr>
          <p:spPr>
            <a:xfrm rot="11580000" flipV="1">
              <a:off x="1026354" y="274186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2" name="slide10_shape49"/>
            <p:cNvSpPr/>
            <p:nvPr/>
          </p:nvSpPr>
          <p:spPr>
            <a:xfrm rot="780000">
              <a:off x="293465" y="267710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slide10_shape50"/>
            <p:cNvSpPr/>
            <p:nvPr/>
          </p:nvSpPr>
          <p:spPr>
            <a:xfrm rot="13620000" flipV="1">
              <a:off x="967118" y="245688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slide10_shape51"/>
            <p:cNvSpPr/>
            <p:nvPr/>
          </p:nvSpPr>
          <p:spPr>
            <a:xfrm rot="11580000" flipV="1">
              <a:off x="1026354" y="244595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slide10_shape52"/>
            <p:cNvSpPr/>
            <p:nvPr/>
          </p:nvSpPr>
          <p:spPr>
            <a:xfrm rot="780000">
              <a:off x="293465" y="238119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slide10_shape53"/>
            <p:cNvSpPr/>
            <p:nvPr/>
          </p:nvSpPr>
          <p:spPr>
            <a:xfrm rot="13620000" flipV="1">
              <a:off x="967118" y="216096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slide10_shape54"/>
            <p:cNvSpPr/>
            <p:nvPr/>
          </p:nvSpPr>
          <p:spPr>
            <a:xfrm rot="11580000" flipV="1">
              <a:off x="1026354" y="215003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" name="slide10_shape55"/>
            <p:cNvSpPr/>
            <p:nvPr/>
          </p:nvSpPr>
          <p:spPr>
            <a:xfrm rot="780000">
              <a:off x="293465" y="208528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" name="slide10_shape56"/>
            <p:cNvSpPr/>
            <p:nvPr/>
          </p:nvSpPr>
          <p:spPr>
            <a:xfrm rot="13620000" flipV="1">
              <a:off x="967118" y="186505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0" name="slide10_shape57"/>
            <p:cNvSpPr/>
            <p:nvPr/>
          </p:nvSpPr>
          <p:spPr>
            <a:xfrm rot="11580000" flipV="1">
              <a:off x="1026354" y="185412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" name="slide10_shape58"/>
            <p:cNvSpPr/>
            <p:nvPr/>
          </p:nvSpPr>
          <p:spPr>
            <a:xfrm rot="780000">
              <a:off x="293465" y="1789366"/>
              <a:ext cx="927515" cy="468173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2" name="slide10_shape59"/>
            <p:cNvSpPr/>
            <p:nvPr/>
          </p:nvSpPr>
          <p:spPr>
            <a:xfrm rot="13620000" flipV="1">
              <a:off x="967118" y="156913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3" name="slide10_shape60"/>
            <p:cNvSpPr/>
            <p:nvPr/>
          </p:nvSpPr>
          <p:spPr>
            <a:xfrm rot="11580000" flipV="1">
              <a:off x="1026354" y="155821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4" name="slide10_shape61"/>
            <p:cNvSpPr/>
            <p:nvPr/>
          </p:nvSpPr>
          <p:spPr>
            <a:xfrm rot="780000">
              <a:off x="293465" y="149345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5" name="slide10_shape62"/>
            <p:cNvSpPr/>
            <p:nvPr/>
          </p:nvSpPr>
          <p:spPr>
            <a:xfrm rot="13620000" flipV="1">
              <a:off x="967118" y="127322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6" name="slide10_shape63"/>
            <p:cNvSpPr/>
            <p:nvPr/>
          </p:nvSpPr>
          <p:spPr>
            <a:xfrm rot="11580000" flipV="1">
              <a:off x="1026354" y="126229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7" name="slide10_shape64"/>
            <p:cNvSpPr/>
            <p:nvPr/>
          </p:nvSpPr>
          <p:spPr>
            <a:xfrm rot="780000">
              <a:off x="293465" y="119753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8" name="slide10_shape65"/>
            <p:cNvSpPr/>
            <p:nvPr/>
          </p:nvSpPr>
          <p:spPr>
            <a:xfrm rot="13620000" flipV="1">
              <a:off x="967118" y="97731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9" name="slide10_shape66"/>
            <p:cNvSpPr/>
            <p:nvPr/>
          </p:nvSpPr>
          <p:spPr>
            <a:xfrm rot="11580000" flipV="1">
              <a:off x="1026354" y="966383"/>
              <a:ext cx="111427" cy="107999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0" name="slide10_shape67"/>
            <p:cNvSpPr/>
            <p:nvPr/>
          </p:nvSpPr>
          <p:spPr>
            <a:xfrm rot="780000">
              <a:off x="293465" y="90162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71" name="slide10_shape68"/>
          <p:cNvSpPr/>
          <p:nvPr/>
        </p:nvSpPr>
        <p:spPr>
          <a:xfrm>
            <a:off x="1285875" y="9525"/>
            <a:ext cx="64579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0"/>
            <a:r>
              <a:rPr lang="en-US" altLang="ko-KR" sz="2800" b="1" kern="0">
                <a:solidFill>
                  <a:srgbClr val="470012"/>
                </a:solidFill>
                <a:latin typeface="야놀자 야체 B"/>
                <a:ea typeface="야놀자 야체 B"/>
                <a:cs typeface="+mn-cs"/>
              </a:rPr>
              <a:t>PPT PRESENTATION </a:t>
            </a:r>
            <a:r>
              <a:rPr lang="en-US" altLang="ko-KR" sz="700" kern="0">
                <a:solidFill>
                  <a:srgbClr val="470012"/>
                </a:solidFill>
                <a:latin typeface="+mn-lt"/>
                <a:ea typeface="+mn-ea"/>
                <a:cs typeface="+mn-cs"/>
              </a:rPr>
              <a:t>Enjoy your stylish business and campus life with BIZCAM</a:t>
            </a:r>
            <a:endParaRPr sz="4000" kern="0">
              <a:solidFill>
                <a:srgbClr val="47001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2" name="slide10_shape69"/>
          <p:cNvSpPr/>
          <p:nvPr/>
        </p:nvSpPr>
        <p:spPr>
          <a:xfrm>
            <a:off x="2526211" y="811866"/>
            <a:ext cx="75277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40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용어정의</a:t>
            </a:r>
            <a:r>
              <a:rPr lang="en-US" altLang="ko-KR" sz="40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(Mypage </a:t>
            </a:r>
            <a:r>
              <a:rPr lang="ko-KR" altLang="en-US" sz="40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클래스</a:t>
            </a:r>
            <a:r>
              <a:rPr lang="en-US" altLang="ko-KR" sz="40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)</a:t>
            </a:r>
            <a:endParaRPr sz="40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3" name="slide10_shape70"/>
          <p:cNvSpPr/>
          <p:nvPr/>
        </p:nvSpPr>
        <p:spPr>
          <a:xfrm>
            <a:off x="1454207" y="1873520"/>
            <a:ext cx="1043558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defTabSz="914400" latinLnBrk="1">
              <a:buAutoNum type="arabicPeriod"/>
            </a:pP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change_nixname: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닉네임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변경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시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입력되는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닉네임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변수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(String)</a:t>
            </a:r>
          </a:p>
          <a:p>
            <a:pPr marL="342900" indent="-342900" algn="l" defTabSz="914400" latinLnBrk="1">
              <a:buAutoNum type="arabicPeriod"/>
            </a:pP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change_passward: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비밀변호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변경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시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입력되는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비밀번호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변수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(String)</a:t>
            </a:r>
          </a:p>
          <a:p>
            <a:pPr marL="342900" indent="-342900" algn="l" defTabSz="914400" latinLnBrk="1">
              <a:buAutoNum type="arabicPeriod"/>
            </a:pP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nn_overlap: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닉네임의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유효성을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확인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하는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변수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(bool)</a:t>
            </a:r>
            <a:endParaRPr sz="18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  <a:p>
            <a:pPr marL="342900" indent="-342900" algn="l" defTabSz="914400" latinLnBrk="1">
              <a:buAutoNum type="arabicPeriod"/>
            </a:pP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changed_passwaed: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비밀번호의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유효성을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확인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하는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변수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(bool)</a:t>
            </a:r>
            <a:endParaRPr sz="18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  <a:p>
            <a:pPr marL="342900" indent="-342900" algn="l" defTabSz="914400" latinLnBrk="1">
              <a:buAutoNum type="arabicPeriod"/>
            </a:pP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change_profile: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프로필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사진을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변경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할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때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저장되는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변수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(bool)</a:t>
            </a:r>
          </a:p>
        </p:txBody>
      </p:sp>
      <p:sp>
        <p:nvSpPr>
          <p:cNvPr id="74" name="slide10_shape71"/>
          <p:cNvSpPr/>
          <p:nvPr/>
        </p:nvSpPr>
        <p:spPr>
          <a:xfrm>
            <a:off x="1454207" y="1514399"/>
            <a:ext cx="1186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파라미터</a:t>
            </a:r>
            <a:endParaRPr sz="18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5" name="slide10_shape72"/>
          <p:cNvSpPr/>
          <p:nvPr/>
        </p:nvSpPr>
        <p:spPr>
          <a:xfrm>
            <a:off x="1454206" y="4122653"/>
            <a:ext cx="9232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메소드</a:t>
            </a:r>
            <a:endParaRPr sz="18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6" name="slide10_shape73"/>
          <p:cNvSpPr/>
          <p:nvPr/>
        </p:nvSpPr>
        <p:spPr>
          <a:xfrm>
            <a:off x="1454205" y="4444703"/>
            <a:ext cx="104355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defTabSz="914400" latinLnBrk="1">
              <a:buAutoNum type="arabicPeriod"/>
            </a:pP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Change_NN(User user):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닉네임의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유효성을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확인할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때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동작하는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메소드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(public)</a:t>
            </a:r>
          </a:p>
          <a:p>
            <a:pPr marL="342900" indent="-342900" algn="l" defTabSz="914400" latinLnBrk="1">
              <a:buAutoNum type="arabicPeriod"/>
            </a:pP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Change_PS(User user):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비밀번호의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유효성을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확인할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때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동작하는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메소드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(public)</a:t>
            </a:r>
          </a:p>
          <a:p>
            <a:pPr marL="342900" indent="-342900" algn="l" defTabSz="914400" latinLnBrk="1">
              <a:buAutoNum type="arabicPeriod"/>
            </a:pP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Completed(User user):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개인정보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변경이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완료되어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데이터베이스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내용을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수정하는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메소드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(public)</a:t>
            </a:r>
          </a:p>
          <a:p>
            <a:pPr marL="342900" indent="-342900" algn="l" defTabSz="914400" latinLnBrk="1">
              <a:buAutoNum type="arabicPeriod"/>
            </a:pP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Delete_profile(User user):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프로필을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수정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할때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동작하는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메소드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(public)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2859" y="1283546"/>
            <a:ext cx="1542857" cy="25904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D3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lide11_group40"/>
          <p:cNvGrpSpPr>
            <a:grpSpLocks/>
          </p:cNvGrpSpPr>
          <p:nvPr/>
        </p:nvGrpSpPr>
        <p:grpSpPr>
          <a:xfrm>
            <a:off x="1" y="424720"/>
            <a:ext cx="12026582" cy="6286704"/>
            <a:chOff x="1" y="424720"/>
            <a:chExt cx="12026582" cy="6286704"/>
          </a:xfrm>
        </p:grpSpPr>
        <p:sp>
          <p:nvSpPr>
            <p:cNvPr id="4" name="slide11_shape1"/>
            <p:cNvSpPr/>
            <p:nvPr/>
          </p:nvSpPr>
          <p:spPr>
            <a:xfrm>
              <a:off x="1" y="5381625"/>
              <a:ext cx="1009650" cy="1171575"/>
            </a:xfrm>
            <a:custGeom>
              <a:avLst/>
              <a:gdLst/>
              <a:ahLst/>
              <a:cxnLst/>
              <a:rect l="l" t="t" r="r" b="b"/>
              <a:pathLst>
                <a:path w="1009650" h="1171575">
                  <a:moveTo>
                    <a:pt x="885825" y="1171575"/>
                  </a:moveTo>
                  <a:lnTo>
                    <a:pt x="0" y="676275"/>
                  </a:lnTo>
                  <a:lnTo>
                    <a:pt x="0" y="9525"/>
                  </a:lnTo>
                  <a:lnTo>
                    <a:pt x="1009650" y="0"/>
                  </a:lnTo>
                  <a:lnTo>
                    <a:pt x="885825" y="1171575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slide11_shape2"/>
            <p:cNvSpPr/>
            <p:nvPr/>
          </p:nvSpPr>
          <p:spPr>
            <a:xfrm rot="5400000" flipV="1">
              <a:off x="3225924" y="-2220179"/>
              <a:ext cx="6128359" cy="11418157"/>
            </a:xfrm>
            <a:custGeom>
              <a:avLst/>
              <a:gdLst/>
              <a:ahLst/>
              <a:cxnLst/>
              <a:rect l="l" t="t" r="r" b="b"/>
              <a:pathLst>
                <a:path w="6410993" h="11944753">
                  <a:moveTo>
                    <a:pt x="387564" y="11944753"/>
                  </a:moveTo>
                  <a:cubicBezTo>
                    <a:pt x="208554" y="11785096"/>
                    <a:pt x="278653" y="11834688"/>
                    <a:pt x="0" y="11645139"/>
                  </a:cubicBezTo>
                  <a:cubicBezTo>
                    <a:pt x="181314" y="8509140"/>
                    <a:pt x="203203" y="4476355"/>
                    <a:pt x="155335" y="5139"/>
                  </a:cubicBezTo>
                  <a:cubicBezTo>
                    <a:pt x="2076059" y="-28176"/>
                    <a:pt x="3996783" y="113882"/>
                    <a:pt x="5917507" y="48682"/>
                  </a:cubicBezTo>
                  <a:lnTo>
                    <a:pt x="6410993" y="338968"/>
                  </a:lnTo>
                  <a:lnTo>
                    <a:pt x="387564" y="11944753"/>
                  </a:lnTo>
                  <a:close/>
                </a:path>
              </a:pathLst>
            </a:custGeom>
            <a:solidFill>
              <a:srgbClr val="D9B0B6"/>
            </a:solidFill>
            <a:ln w="25400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slide11_shape3"/>
            <p:cNvSpPr/>
            <p:nvPr/>
          </p:nvSpPr>
          <p:spPr>
            <a:xfrm flipV="1">
              <a:off x="910406" y="800427"/>
              <a:ext cx="11116175" cy="5910996"/>
            </a:xfrm>
            <a:custGeom>
              <a:avLst/>
              <a:gdLst/>
              <a:ahLst/>
              <a:cxnLst/>
              <a:rect l="l" t="t" r="r" b="b"/>
              <a:pathLst>
                <a:path w="11116176" h="5910997">
                  <a:moveTo>
                    <a:pt x="0" y="152987"/>
                  </a:moveTo>
                  <a:cubicBezTo>
                    <a:pt x="3741002" y="38687"/>
                    <a:pt x="7186728" y="-94663"/>
                    <a:pt x="11099180" y="95837"/>
                  </a:cubicBezTo>
                  <a:cubicBezTo>
                    <a:pt x="11184905" y="2085024"/>
                    <a:pt x="10908680" y="2912159"/>
                    <a:pt x="11099180" y="5910997"/>
                  </a:cubicBezTo>
                  <a:cubicBezTo>
                    <a:pt x="9444153" y="5758597"/>
                    <a:pt x="4083902" y="5806222"/>
                    <a:pt x="0" y="5891947"/>
                  </a:cubicBezTo>
                  <a:lnTo>
                    <a:pt x="0" y="152987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slide11_shape4"/>
            <p:cNvSpPr/>
            <p:nvPr/>
          </p:nvSpPr>
          <p:spPr>
            <a:xfrm>
              <a:off x="581025" y="571500"/>
              <a:ext cx="314520" cy="228261"/>
            </a:xfrm>
            <a:custGeom>
              <a:avLst/>
              <a:gdLst/>
              <a:ahLst/>
              <a:cxnLst/>
              <a:rect l="l" t="t" r="r" b="b"/>
              <a:pathLst>
                <a:path w="304800" h="200025">
                  <a:moveTo>
                    <a:pt x="304800" y="200025"/>
                  </a:moveTo>
                  <a:lnTo>
                    <a:pt x="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slide11_shape5"/>
            <p:cNvSpPr/>
            <p:nvPr/>
          </p:nvSpPr>
          <p:spPr>
            <a:xfrm>
              <a:off x="742950" y="676275"/>
              <a:ext cx="542925" cy="657225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slide11_shape6"/>
            <p:cNvSpPr/>
            <p:nvPr/>
          </p:nvSpPr>
          <p:spPr>
            <a:xfrm>
              <a:off x="824775" y="747387"/>
              <a:ext cx="311904" cy="377568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slide11_shape7"/>
            <p:cNvSpPr/>
            <p:nvPr/>
          </p:nvSpPr>
          <p:spPr>
            <a:xfrm>
              <a:off x="684321" y="637817"/>
              <a:ext cx="311904" cy="377568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slide11_shape8"/>
            <p:cNvSpPr/>
            <p:nvPr/>
          </p:nvSpPr>
          <p:spPr>
            <a:xfrm>
              <a:off x="736600" y="1622425"/>
              <a:ext cx="43281" cy="4330700"/>
            </a:xfrm>
            <a:custGeom>
              <a:avLst/>
              <a:gdLst/>
              <a:ahLst/>
              <a:cxnLst/>
              <a:rect l="l" t="t" r="r" b="b"/>
              <a:pathLst>
                <a:path w="43281" h="4330700">
                  <a:moveTo>
                    <a:pt x="12700" y="0"/>
                  </a:moveTo>
                  <a:cubicBezTo>
                    <a:pt x="13758" y="775758"/>
                    <a:pt x="45297" y="1703917"/>
                    <a:pt x="43180" y="2425700"/>
                  </a:cubicBezTo>
                  <a:cubicBezTo>
                    <a:pt x="41063" y="3147483"/>
                    <a:pt x="28151" y="3685751"/>
                    <a:pt x="0" y="433070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slide11_shape9"/>
            <p:cNvSpPr/>
            <p:nvPr/>
          </p:nvSpPr>
          <p:spPr>
            <a:xfrm>
              <a:off x="1701800" y="704850"/>
              <a:ext cx="5461000" cy="25400"/>
            </a:xfrm>
            <a:custGeom>
              <a:avLst/>
              <a:gdLst/>
              <a:ahLst/>
              <a:cxnLst/>
              <a:rect l="l" t="t" r="r" b="b"/>
              <a:pathLst>
                <a:path w="5461000" h="25400">
                  <a:moveTo>
                    <a:pt x="0" y="12700"/>
                  </a:moveTo>
                  <a:lnTo>
                    <a:pt x="2857500" y="25400"/>
                  </a:lnTo>
                  <a:lnTo>
                    <a:pt x="546100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slide11_shape10"/>
            <p:cNvSpPr/>
            <p:nvPr/>
          </p:nvSpPr>
          <p:spPr>
            <a:xfrm>
              <a:off x="7645400" y="720725"/>
              <a:ext cx="3390900" cy="38100"/>
            </a:xfrm>
            <a:custGeom>
              <a:avLst/>
              <a:gdLst/>
              <a:ahLst/>
              <a:cxnLst/>
              <a:rect l="l" t="t" r="r" b="b"/>
              <a:pathLst>
                <a:path w="3390900" h="38100">
                  <a:moveTo>
                    <a:pt x="0" y="38100"/>
                  </a:moveTo>
                  <a:lnTo>
                    <a:pt x="1955800" y="25400"/>
                  </a:lnTo>
                  <a:lnTo>
                    <a:pt x="339090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slide11_shape11"/>
            <p:cNvSpPr/>
            <p:nvPr/>
          </p:nvSpPr>
          <p:spPr>
            <a:xfrm>
              <a:off x="9004300" y="600075"/>
              <a:ext cx="2349500" cy="52856"/>
            </a:xfrm>
            <a:custGeom>
              <a:avLst/>
              <a:gdLst/>
              <a:ahLst/>
              <a:cxnLst/>
              <a:rect l="l" t="t" r="r" b="b"/>
              <a:pathLst>
                <a:path w="2349500" h="52856">
                  <a:moveTo>
                    <a:pt x="0" y="38100"/>
                  </a:moveTo>
                  <a:cubicBezTo>
                    <a:pt x="369358" y="47625"/>
                    <a:pt x="738717" y="57150"/>
                    <a:pt x="1130300" y="50800"/>
                  </a:cubicBezTo>
                  <a:cubicBezTo>
                    <a:pt x="1521883" y="44450"/>
                    <a:pt x="1935691" y="22225"/>
                    <a:pt x="2349500" y="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slide11_shape12"/>
            <p:cNvSpPr/>
            <p:nvPr/>
          </p:nvSpPr>
          <p:spPr>
            <a:xfrm>
              <a:off x="647700" y="2651125"/>
              <a:ext cx="50800" cy="1333500"/>
            </a:xfrm>
            <a:custGeom>
              <a:avLst/>
              <a:gdLst/>
              <a:ahLst/>
              <a:cxnLst/>
              <a:rect l="l" t="t" r="r" b="b"/>
              <a:pathLst>
                <a:path w="50800" h="1333500">
                  <a:moveTo>
                    <a:pt x="0" y="0"/>
                  </a:moveTo>
                  <a:cubicBezTo>
                    <a:pt x="14816" y="320675"/>
                    <a:pt x="29633" y="641350"/>
                    <a:pt x="38100" y="863600"/>
                  </a:cubicBezTo>
                  <a:cubicBezTo>
                    <a:pt x="46567" y="1085850"/>
                    <a:pt x="48683" y="1209675"/>
                    <a:pt x="50800" y="133350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slide11_shape13"/>
            <p:cNvSpPr/>
            <p:nvPr/>
          </p:nvSpPr>
          <p:spPr>
            <a:xfrm>
              <a:off x="792480" y="5495925"/>
              <a:ext cx="45720" cy="792480"/>
            </a:xfrm>
            <a:custGeom>
              <a:avLst/>
              <a:gdLst/>
              <a:ahLst/>
              <a:cxnLst/>
              <a:rect l="l" t="t" r="r" b="b"/>
              <a:pathLst>
                <a:path w="45720" h="792480">
                  <a:moveTo>
                    <a:pt x="45720" y="0"/>
                  </a:moveTo>
                  <a:cubicBezTo>
                    <a:pt x="38100" y="212090"/>
                    <a:pt x="30480" y="424180"/>
                    <a:pt x="22860" y="556260"/>
                  </a:cubicBezTo>
                  <a:cubicBezTo>
                    <a:pt x="15240" y="688340"/>
                    <a:pt x="7620" y="740410"/>
                    <a:pt x="0" y="79248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slide11_shape14"/>
            <p:cNvSpPr/>
            <p:nvPr/>
          </p:nvSpPr>
          <p:spPr>
            <a:xfrm rot="13620000" flipV="1">
              <a:off x="967118" y="6007843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slide11_shape15"/>
            <p:cNvSpPr/>
            <p:nvPr/>
          </p:nvSpPr>
          <p:spPr>
            <a:xfrm rot="11580000" flipV="1">
              <a:off x="1026354" y="5996916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slide11_shape16"/>
            <p:cNvSpPr/>
            <p:nvPr/>
          </p:nvSpPr>
          <p:spPr>
            <a:xfrm rot="780000">
              <a:off x="293465" y="5932157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slide11_shape17"/>
            <p:cNvSpPr/>
            <p:nvPr/>
          </p:nvSpPr>
          <p:spPr>
            <a:xfrm rot="13620000" flipV="1">
              <a:off x="967118" y="571193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slide11_shape18"/>
            <p:cNvSpPr/>
            <p:nvPr/>
          </p:nvSpPr>
          <p:spPr>
            <a:xfrm rot="11580000" flipV="1">
              <a:off x="1026354" y="570100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slide11_shape19"/>
            <p:cNvSpPr/>
            <p:nvPr/>
          </p:nvSpPr>
          <p:spPr>
            <a:xfrm rot="780000">
              <a:off x="293465" y="563624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slide11_shape20"/>
            <p:cNvSpPr/>
            <p:nvPr/>
          </p:nvSpPr>
          <p:spPr>
            <a:xfrm rot="13620000" flipV="1">
              <a:off x="967118" y="541602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slide11_shape21"/>
            <p:cNvSpPr/>
            <p:nvPr/>
          </p:nvSpPr>
          <p:spPr>
            <a:xfrm rot="11580000" flipV="1">
              <a:off x="1026354" y="540509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slide11_shape22"/>
            <p:cNvSpPr/>
            <p:nvPr/>
          </p:nvSpPr>
          <p:spPr>
            <a:xfrm rot="780000">
              <a:off x="293465" y="534033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slide11_shape23"/>
            <p:cNvSpPr/>
            <p:nvPr/>
          </p:nvSpPr>
          <p:spPr>
            <a:xfrm rot="13620000" flipV="1">
              <a:off x="967118" y="512010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slide11_shape24"/>
            <p:cNvSpPr/>
            <p:nvPr/>
          </p:nvSpPr>
          <p:spPr>
            <a:xfrm rot="11580000" flipV="1">
              <a:off x="1026354" y="510917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slide11_shape25"/>
            <p:cNvSpPr/>
            <p:nvPr/>
          </p:nvSpPr>
          <p:spPr>
            <a:xfrm rot="780000">
              <a:off x="293465" y="504442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slide11_shape26"/>
            <p:cNvSpPr/>
            <p:nvPr/>
          </p:nvSpPr>
          <p:spPr>
            <a:xfrm rot="13620000" flipV="1">
              <a:off x="967118" y="482419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slide11_shape27"/>
            <p:cNvSpPr/>
            <p:nvPr/>
          </p:nvSpPr>
          <p:spPr>
            <a:xfrm rot="11580000" flipV="1">
              <a:off x="1026354" y="481326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slide11_shape28"/>
            <p:cNvSpPr/>
            <p:nvPr/>
          </p:nvSpPr>
          <p:spPr>
            <a:xfrm rot="780000">
              <a:off x="293465" y="4748506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slide11_shape29"/>
            <p:cNvSpPr/>
            <p:nvPr/>
          </p:nvSpPr>
          <p:spPr>
            <a:xfrm rot="13620000" flipV="1">
              <a:off x="967118" y="452827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slide11_shape30"/>
            <p:cNvSpPr/>
            <p:nvPr/>
          </p:nvSpPr>
          <p:spPr>
            <a:xfrm rot="11580000" flipV="1">
              <a:off x="1026354" y="451735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slide11_shape31"/>
            <p:cNvSpPr/>
            <p:nvPr/>
          </p:nvSpPr>
          <p:spPr>
            <a:xfrm rot="780000">
              <a:off x="293465" y="445259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slide11_shape32"/>
            <p:cNvSpPr/>
            <p:nvPr/>
          </p:nvSpPr>
          <p:spPr>
            <a:xfrm rot="13620000" flipV="1">
              <a:off x="967118" y="423236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slide11_shape33"/>
            <p:cNvSpPr/>
            <p:nvPr/>
          </p:nvSpPr>
          <p:spPr>
            <a:xfrm rot="11580000" flipV="1">
              <a:off x="1026354" y="422143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slide11_shape34"/>
            <p:cNvSpPr/>
            <p:nvPr/>
          </p:nvSpPr>
          <p:spPr>
            <a:xfrm rot="780000">
              <a:off x="293465" y="415667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slide11_shape35"/>
            <p:cNvSpPr/>
            <p:nvPr/>
          </p:nvSpPr>
          <p:spPr>
            <a:xfrm rot="13620000" flipV="1">
              <a:off x="967118" y="393645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slide11_shape36"/>
            <p:cNvSpPr/>
            <p:nvPr/>
          </p:nvSpPr>
          <p:spPr>
            <a:xfrm rot="11580000" flipV="1">
              <a:off x="1026354" y="392552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slide11_shape37"/>
            <p:cNvSpPr/>
            <p:nvPr/>
          </p:nvSpPr>
          <p:spPr>
            <a:xfrm rot="780000">
              <a:off x="293465" y="3860764"/>
              <a:ext cx="927515" cy="468173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slide11_shape38"/>
            <p:cNvSpPr/>
            <p:nvPr/>
          </p:nvSpPr>
          <p:spPr>
            <a:xfrm rot="13620000" flipV="1">
              <a:off x="967118" y="364053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slide11_shape39"/>
            <p:cNvSpPr/>
            <p:nvPr/>
          </p:nvSpPr>
          <p:spPr>
            <a:xfrm rot="11580000" flipV="1">
              <a:off x="1026354" y="362960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slide11_shape40"/>
            <p:cNvSpPr/>
            <p:nvPr/>
          </p:nvSpPr>
          <p:spPr>
            <a:xfrm rot="780000">
              <a:off x="293465" y="356485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slide11_shape41"/>
            <p:cNvSpPr/>
            <p:nvPr/>
          </p:nvSpPr>
          <p:spPr>
            <a:xfrm rot="13620000" flipV="1">
              <a:off x="967118" y="334462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slide11_shape42"/>
            <p:cNvSpPr/>
            <p:nvPr/>
          </p:nvSpPr>
          <p:spPr>
            <a:xfrm rot="11580000" flipV="1">
              <a:off x="1026354" y="333369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slide11_shape43"/>
            <p:cNvSpPr/>
            <p:nvPr/>
          </p:nvSpPr>
          <p:spPr>
            <a:xfrm rot="780000">
              <a:off x="293465" y="3268936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slide11_shape44"/>
            <p:cNvSpPr/>
            <p:nvPr/>
          </p:nvSpPr>
          <p:spPr>
            <a:xfrm rot="13620000" flipV="1">
              <a:off x="967118" y="304870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slide11_shape45"/>
            <p:cNvSpPr/>
            <p:nvPr/>
          </p:nvSpPr>
          <p:spPr>
            <a:xfrm rot="11580000" flipV="1">
              <a:off x="1026354" y="303778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slide11_shape46"/>
            <p:cNvSpPr/>
            <p:nvPr/>
          </p:nvSpPr>
          <p:spPr>
            <a:xfrm rot="780000">
              <a:off x="293465" y="297302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slide11_shape47"/>
            <p:cNvSpPr/>
            <p:nvPr/>
          </p:nvSpPr>
          <p:spPr>
            <a:xfrm rot="13620000" flipV="1">
              <a:off x="967118" y="275279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slide11_shape48"/>
            <p:cNvSpPr/>
            <p:nvPr/>
          </p:nvSpPr>
          <p:spPr>
            <a:xfrm rot="11580000" flipV="1">
              <a:off x="1026354" y="274186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2" name="slide11_shape49"/>
            <p:cNvSpPr/>
            <p:nvPr/>
          </p:nvSpPr>
          <p:spPr>
            <a:xfrm rot="780000">
              <a:off x="293465" y="267710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slide11_shape50"/>
            <p:cNvSpPr/>
            <p:nvPr/>
          </p:nvSpPr>
          <p:spPr>
            <a:xfrm rot="13620000" flipV="1">
              <a:off x="967118" y="245688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slide11_shape51"/>
            <p:cNvSpPr/>
            <p:nvPr/>
          </p:nvSpPr>
          <p:spPr>
            <a:xfrm rot="11580000" flipV="1">
              <a:off x="1026354" y="244595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slide11_shape52"/>
            <p:cNvSpPr/>
            <p:nvPr/>
          </p:nvSpPr>
          <p:spPr>
            <a:xfrm rot="780000">
              <a:off x="293465" y="238119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slide11_shape53"/>
            <p:cNvSpPr/>
            <p:nvPr/>
          </p:nvSpPr>
          <p:spPr>
            <a:xfrm rot="13620000" flipV="1">
              <a:off x="967118" y="216096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slide11_shape54"/>
            <p:cNvSpPr/>
            <p:nvPr/>
          </p:nvSpPr>
          <p:spPr>
            <a:xfrm rot="11580000" flipV="1">
              <a:off x="1026354" y="215003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" name="slide11_shape55"/>
            <p:cNvSpPr/>
            <p:nvPr/>
          </p:nvSpPr>
          <p:spPr>
            <a:xfrm rot="780000">
              <a:off x="293465" y="208528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" name="slide11_shape56"/>
            <p:cNvSpPr/>
            <p:nvPr/>
          </p:nvSpPr>
          <p:spPr>
            <a:xfrm rot="13620000" flipV="1">
              <a:off x="967118" y="186505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0" name="slide11_shape57"/>
            <p:cNvSpPr/>
            <p:nvPr/>
          </p:nvSpPr>
          <p:spPr>
            <a:xfrm rot="11580000" flipV="1">
              <a:off x="1026354" y="185412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" name="slide11_shape58"/>
            <p:cNvSpPr/>
            <p:nvPr/>
          </p:nvSpPr>
          <p:spPr>
            <a:xfrm rot="780000">
              <a:off x="293465" y="1789366"/>
              <a:ext cx="927515" cy="468173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2" name="slide11_shape59"/>
            <p:cNvSpPr/>
            <p:nvPr/>
          </p:nvSpPr>
          <p:spPr>
            <a:xfrm rot="13620000" flipV="1">
              <a:off x="967118" y="156913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3" name="slide11_shape60"/>
            <p:cNvSpPr/>
            <p:nvPr/>
          </p:nvSpPr>
          <p:spPr>
            <a:xfrm rot="11580000" flipV="1">
              <a:off x="1026354" y="155821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4" name="slide11_shape61"/>
            <p:cNvSpPr/>
            <p:nvPr/>
          </p:nvSpPr>
          <p:spPr>
            <a:xfrm rot="780000">
              <a:off x="293465" y="149345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5" name="slide11_shape62"/>
            <p:cNvSpPr/>
            <p:nvPr/>
          </p:nvSpPr>
          <p:spPr>
            <a:xfrm rot="13620000" flipV="1">
              <a:off x="967118" y="127322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6" name="slide11_shape63"/>
            <p:cNvSpPr/>
            <p:nvPr/>
          </p:nvSpPr>
          <p:spPr>
            <a:xfrm rot="11580000" flipV="1">
              <a:off x="1026354" y="126229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7" name="slide11_shape64"/>
            <p:cNvSpPr/>
            <p:nvPr/>
          </p:nvSpPr>
          <p:spPr>
            <a:xfrm rot="780000">
              <a:off x="293465" y="119753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8" name="slide11_shape65"/>
            <p:cNvSpPr/>
            <p:nvPr/>
          </p:nvSpPr>
          <p:spPr>
            <a:xfrm rot="13620000" flipV="1">
              <a:off x="967118" y="97731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9" name="slide11_shape66"/>
            <p:cNvSpPr/>
            <p:nvPr/>
          </p:nvSpPr>
          <p:spPr>
            <a:xfrm rot="11580000" flipV="1">
              <a:off x="1026354" y="966383"/>
              <a:ext cx="111427" cy="107999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0" name="slide11_shape67"/>
            <p:cNvSpPr/>
            <p:nvPr/>
          </p:nvSpPr>
          <p:spPr>
            <a:xfrm rot="780000">
              <a:off x="293465" y="90162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71" name="slide11_shape68"/>
          <p:cNvSpPr/>
          <p:nvPr/>
        </p:nvSpPr>
        <p:spPr>
          <a:xfrm>
            <a:off x="1285875" y="9525"/>
            <a:ext cx="64579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0"/>
            <a:r>
              <a:rPr lang="en-US" altLang="ko-KR" sz="2800" b="1" kern="0">
                <a:solidFill>
                  <a:srgbClr val="470012"/>
                </a:solidFill>
                <a:latin typeface="야놀자 야체 B"/>
                <a:ea typeface="야놀자 야체 B"/>
                <a:cs typeface="+mn-cs"/>
              </a:rPr>
              <a:t>PPT PRESENTATION </a:t>
            </a:r>
            <a:r>
              <a:rPr lang="en-US" altLang="ko-KR" sz="700" kern="0">
                <a:solidFill>
                  <a:srgbClr val="470012"/>
                </a:solidFill>
                <a:latin typeface="+mn-lt"/>
                <a:ea typeface="+mn-ea"/>
                <a:cs typeface="+mn-cs"/>
              </a:rPr>
              <a:t>Enjoy your stylish business and campus life with BIZCAM</a:t>
            </a:r>
            <a:endParaRPr sz="4000" kern="0">
              <a:solidFill>
                <a:srgbClr val="47001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2" name="slide11_shape69"/>
          <p:cNvSpPr/>
          <p:nvPr/>
        </p:nvSpPr>
        <p:spPr>
          <a:xfrm>
            <a:off x="4458166" y="946506"/>
            <a:ext cx="43204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40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클래스다이어그램</a:t>
            </a:r>
            <a:endParaRPr sz="4000" kern="1200" dirty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pic>
        <p:nvPicPr>
          <p:cNvPr id="73" name="그림 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889" y="1522889"/>
            <a:ext cx="9998289" cy="491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6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D3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lide11_group40"/>
          <p:cNvGrpSpPr>
            <a:grpSpLocks/>
          </p:cNvGrpSpPr>
          <p:nvPr/>
        </p:nvGrpSpPr>
        <p:grpSpPr>
          <a:xfrm>
            <a:off x="1" y="424720"/>
            <a:ext cx="12026582" cy="6286704"/>
            <a:chOff x="1" y="424720"/>
            <a:chExt cx="12026582" cy="6286704"/>
          </a:xfrm>
        </p:grpSpPr>
        <p:sp>
          <p:nvSpPr>
            <p:cNvPr id="4" name="slide11_shape1"/>
            <p:cNvSpPr/>
            <p:nvPr/>
          </p:nvSpPr>
          <p:spPr>
            <a:xfrm>
              <a:off x="1" y="5381625"/>
              <a:ext cx="1009650" cy="1171575"/>
            </a:xfrm>
            <a:custGeom>
              <a:avLst/>
              <a:gdLst/>
              <a:ahLst/>
              <a:cxnLst/>
              <a:rect l="l" t="t" r="r" b="b"/>
              <a:pathLst>
                <a:path w="1009650" h="1171575">
                  <a:moveTo>
                    <a:pt x="885825" y="1171575"/>
                  </a:moveTo>
                  <a:lnTo>
                    <a:pt x="0" y="676275"/>
                  </a:lnTo>
                  <a:lnTo>
                    <a:pt x="0" y="9525"/>
                  </a:lnTo>
                  <a:lnTo>
                    <a:pt x="1009650" y="0"/>
                  </a:lnTo>
                  <a:lnTo>
                    <a:pt x="885825" y="1171575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slide11_shape2"/>
            <p:cNvSpPr/>
            <p:nvPr/>
          </p:nvSpPr>
          <p:spPr>
            <a:xfrm rot="5400000" flipV="1">
              <a:off x="3225924" y="-2220179"/>
              <a:ext cx="6128359" cy="11418157"/>
            </a:xfrm>
            <a:custGeom>
              <a:avLst/>
              <a:gdLst/>
              <a:ahLst/>
              <a:cxnLst/>
              <a:rect l="l" t="t" r="r" b="b"/>
              <a:pathLst>
                <a:path w="6410993" h="11944753">
                  <a:moveTo>
                    <a:pt x="387564" y="11944753"/>
                  </a:moveTo>
                  <a:cubicBezTo>
                    <a:pt x="208554" y="11785096"/>
                    <a:pt x="278653" y="11834688"/>
                    <a:pt x="0" y="11645139"/>
                  </a:cubicBezTo>
                  <a:cubicBezTo>
                    <a:pt x="181314" y="8509140"/>
                    <a:pt x="203203" y="4476355"/>
                    <a:pt x="155335" y="5139"/>
                  </a:cubicBezTo>
                  <a:cubicBezTo>
                    <a:pt x="2076059" y="-28176"/>
                    <a:pt x="3996783" y="113882"/>
                    <a:pt x="5917507" y="48682"/>
                  </a:cubicBezTo>
                  <a:lnTo>
                    <a:pt x="6410993" y="338968"/>
                  </a:lnTo>
                  <a:lnTo>
                    <a:pt x="387564" y="11944753"/>
                  </a:lnTo>
                  <a:close/>
                </a:path>
              </a:pathLst>
            </a:custGeom>
            <a:solidFill>
              <a:srgbClr val="D9B0B6"/>
            </a:solidFill>
            <a:ln w="25400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slide11_shape3"/>
            <p:cNvSpPr/>
            <p:nvPr/>
          </p:nvSpPr>
          <p:spPr>
            <a:xfrm flipV="1">
              <a:off x="910406" y="800427"/>
              <a:ext cx="11116175" cy="5910996"/>
            </a:xfrm>
            <a:custGeom>
              <a:avLst/>
              <a:gdLst/>
              <a:ahLst/>
              <a:cxnLst/>
              <a:rect l="l" t="t" r="r" b="b"/>
              <a:pathLst>
                <a:path w="11116176" h="5910997">
                  <a:moveTo>
                    <a:pt x="0" y="152987"/>
                  </a:moveTo>
                  <a:cubicBezTo>
                    <a:pt x="3741002" y="38687"/>
                    <a:pt x="7186728" y="-94663"/>
                    <a:pt x="11099180" y="95837"/>
                  </a:cubicBezTo>
                  <a:cubicBezTo>
                    <a:pt x="11184905" y="2085024"/>
                    <a:pt x="10908680" y="2912159"/>
                    <a:pt x="11099180" y="5910997"/>
                  </a:cubicBezTo>
                  <a:cubicBezTo>
                    <a:pt x="9444153" y="5758597"/>
                    <a:pt x="4083902" y="5806222"/>
                    <a:pt x="0" y="5891947"/>
                  </a:cubicBezTo>
                  <a:lnTo>
                    <a:pt x="0" y="152987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slide11_shape4"/>
            <p:cNvSpPr/>
            <p:nvPr/>
          </p:nvSpPr>
          <p:spPr>
            <a:xfrm>
              <a:off x="581025" y="571500"/>
              <a:ext cx="314520" cy="228261"/>
            </a:xfrm>
            <a:custGeom>
              <a:avLst/>
              <a:gdLst/>
              <a:ahLst/>
              <a:cxnLst/>
              <a:rect l="l" t="t" r="r" b="b"/>
              <a:pathLst>
                <a:path w="304800" h="200025">
                  <a:moveTo>
                    <a:pt x="304800" y="200025"/>
                  </a:moveTo>
                  <a:lnTo>
                    <a:pt x="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slide11_shape5"/>
            <p:cNvSpPr/>
            <p:nvPr/>
          </p:nvSpPr>
          <p:spPr>
            <a:xfrm>
              <a:off x="742950" y="676275"/>
              <a:ext cx="542925" cy="657225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slide11_shape6"/>
            <p:cNvSpPr/>
            <p:nvPr/>
          </p:nvSpPr>
          <p:spPr>
            <a:xfrm>
              <a:off x="824775" y="747387"/>
              <a:ext cx="311904" cy="377568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slide11_shape7"/>
            <p:cNvSpPr/>
            <p:nvPr/>
          </p:nvSpPr>
          <p:spPr>
            <a:xfrm>
              <a:off x="684321" y="637817"/>
              <a:ext cx="311904" cy="377568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slide11_shape8"/>
            <p:cNvSpPr/>
            <p:nvPr/>
          </p:nvSpPr>
          <p:spPr>
            <a:xfrm>
              <a:off x="736600" y="1622425"/>
              <a:ext cx="43281" cy="4330700"/>
            </a:xfrm>
            <a:custGeom>
              <a:avLst/>
              <a:gdLst/>
              <a:ahLst/>
              <a:cxnLst/>
              <a:rect l="l" t="t" r="r" b="b"/>
              <a:pathLst>
                <a:path w="43281" h="4330700">
                  <a:moveTo>
                    <a:pt x="12700" y="0"/>
                  </a:moveTo>
                  <a:cubicBezTo>
                    <a:pt x="13758" y="775758"/>
                    <a:pt x="45297" y="1703917"/>
                    <a:pt x="43180" y="2425700"/>
                  </a:cubicBezTo>
                  <a:cubicBezTo>
                    <a:pt x="41063" y="3147483"/>
                    <a:pt x="28151" y="3685751"/>
                    <a:pt x="0" y="433070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slide11_shape9"/>
            <p:cNvSpPr/>
            <p:nvPr/>
          </p:nvSpPr>
          <p:spPr>
            <a:xfrm>
              <a:off x="1701800" y="704850"/>
              <a:ext cx="5461000" cy="25400"/>
            </a:xfrm>
            <a:custGeom>
              <a:avLst/>
              <a:gdLst/>
              <a:ahLst/>
              <a:cxnLst/>
              <a:rect l="l" t="t" r="r" b="b"/>
              <a:pathLst>
                <a:path w="5461000" h="25400">
                  <a:moveTo>
                    <a:pt x="0" y="12700"/>
                  </a:moveTo>
                  <a:lnTo>
                    <a:pt x="2857500" y="25400"/>
                  </a:lnTo>
                  <a:lnTo>
                    <a:pt x="546100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slide11_shape10"/>
            <p:cNvSpPr/>
            <p:nvPr/>
          </p:nvSpPr>
          <p:spPr>
            <a:xfrm>
              <a:off x="7645400" y="720725"/>
              <a:ext cx="3390900" cy="38100"/>
            </a:xfrm>
            <a:custGeom>
              <a:avLst/>
              <a:gdLst/>
              <a:ahLst/>
              <a:cxnLst/>
              <a:rect l="l" t="t" r="r" b="b"/>
              <a:pathLst>
                <a:path w="3390900" h="38100">
                  <a:moveTo>
                    <a:pt x="0" y="38100"/>
                  </a:moveTo>
                  <a:lnTo>
                    <a:pt x="1955800" y="25400"/>
                  </a:lnTo>
                  <a:lnTo>
                    <a:pt x="339090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slide11_shape11"/>
            <p:cNvSpPr/>
            <p:nvPr/>
          </p:nvSpPr>
          <p:spPr>
            <a:xfrm>
              <a:off x="9004300" y="600075"/>
              <a:ext cx="2349500" cy="52856"/>
            </a:xfrm>
            <a:custGeom>
              <a:avLst/>
              <a:gdLst/>
              <a:ahLst/>
              <a:cxnLst/>
              <a:rect l="l" t="t" r="r" b="b"/>
              <a:pathLst>
                <a:path w="2349500" h="52856">
                  <a:moveTo>
                    <a:pt x="0" y="38100"/>
                  </a:moveTo>
                  <a:cubicBezTo>
                    <a:pt x="369358" y="47625"/>
                    <a:pt x="738717" y="57150"/>
                    <a:pt x="1130300" y="50800"/>
                  </a:cubicBezTo>
                  <a:cubicBezTo>
                    <a:pt x="1521883" y="44450"/>
                    <a:pt x="1935691" y="22225"/>
                    <a:pt x="2349500" y="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slide11_shape12"/>
            <p:cNvSpPr/>
            <p:nvPr/>
          </p:nvSpPr>
          <p:spPr>
            <a:xfrm>
              <a:off x="647700" y="2651125"/>
              <a:ext cx="50800" cy="1333500"/>
            </a:xfrm>
            <a:custGeom>
              <a:avLst/>
              <a:gdLst/>
              <a:ahLst/>
              <a:cxnLst/>
              <a:rect l="l" t="t" r="r" b="b"/>
              <a:pathLst>
                <a:path w="50800" h="1333500">
                  <a:moveTo>
                    <a:pt x="0" y="0"/>
                  </a:moveTo>
                  <a:cubicBezTo>
                    <a:pt x="14816" y="320675"/>
                    <a:pt x="29633" y="641350"/>
                    <a:pt x="38100" y="863600"/>
                  </a:cubicBezTo>
                  <a:cubicBezTo>
                    <a:pt x="46567" y="1085850"/>
                    <a:pt x="48683" y="1209675"/>
                    <a:pt x="50800" y="133350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slide11_shape13"/>
            <p:cNvSpPr/>
            <p:nvPr/>
          </p:nvSpPr>
          <p:spPr>
            <a:xfrm>
              <a:off x="792480" y="5495925"/>
              <a:ext cx="45720" cy="792480"/>
            </a:xfrm>
            <a:custGeom>
              <a:avLst/>
              <a:gdLst/>
              <a:ahLst/>
              <a:cxnLst/>
              <a:rect l="l" t="t" r="r" b="b"/>
              <a:pathLst>
                <a:path w="45720" h="792480">
                  <a:moveTo>
                    <a:pt x="45720" y="0"/>
                  </a:moveTo>
                  <a:cubicBezTo>
                    <a:pt x="38100" y="212090"/>
                    <a:pt x="30480" y="424180"/>
                    <a:pt x="22860" y="556260"/>
                  </a:cubicBezTo>
                  <a:cubicBezTo>
                    <a:pt x="15240" y="688340"/>
                    <a:pt x="7620" y="740410"/>
                    <a:pt x="0" y="79248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slide11_shape14"/>
            <p:cNvSpPr/>
            <p:nvPr/>
          </p:nvSpPr>
          <p:spPr>
            <a:xfrm rot="13620000" flipV="1">
              <a:off x="967118" y="6007843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slide11_shape15"/>
            <p:cNvSpPr/>
            <p:nvPr/>
          </p:nvSpPr>
          <p:spPr>
            <a:xfrm rot="11580000" flipV="1">
              <a:off x="1026354" y="5996916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slide11_shape16"/>
            <p:cNvSpPr/>
            <p:nvPr/>
          </p:nvSpPr>
          <p:spPr>
            <a:xfrm rot="780000">
              <a:off x="293465" y="5932157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slide11_shape17"/>
            <p:cNvSpPr/>
            <p:nvPr/>
          </p:nvSpPr>
          <p:spPr>
            <a:xfrm rot="13620000" flipV="1">
              <a:off x="967118" y="571193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slide11_shape18"/>
            <p:cNvSpPr/>
            <p:nvPr/>
          </p:nvSpPr>
          <p:spPr>
            <a:xfrm rot="11580000" flipV="1">
              <a:off x="1026354" y="570100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slide11_shape19"/>
            <p:cNvSpPr/>
            <p:nvPr/>
          </p:nvSpPr>
          <p:spPr>
            <a:xfrm rot="780000">
              <a:off x="293465" y="563624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slide11_shape20"/>
            <p:cNvSpPr/>
            <p:nvPr/>
          </p:nvSpPr>
          <p:spPr>
            <a:xfrm rot="13620000" flipV="1">
              <a:off x="967118" y="541602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slide11_shape21"/>
            <p:cNvSpPr/>
            <p:nvPr/>
          </p:nvSpPr>
          <p:spPr>
            <a:xfrm rot="11580000" flipV="1">
              <a:off x="1026354" y="540509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slide11_shape22"/>
            <p:cNvSpPr/>
            <p:nvPr/>
          </p:nvSpPr>
          <p:spPr>
            <a:xfrm rot="780000">
              <a:off x="293465" y="534033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slide11_shape23"/>
            <p:cNvSpPr/>
            <p:nvPr/>
          </p:nvSpPr>
          <p:spPr>
            <a:xfrm rot="13620000" flipV="1">
              <a:off x="967118" y="512010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slide11_shape24"/>
            <p:cNvSpPr/>
            <p:nvPr/>
          </p:nvSpPr>
          <p:spPr>
            <a:xfrm rot="11580000" flipV="1">
              <a:off x="1026354" y="510917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slide11_shape25"/>
            <p:cNvSpPr/>
            <p:nvPr/>
          </p:nvSpPr>
          <p:spPr>
            <a:xfrm rot="780000">
              <a:off x="293465" y="504442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slide11_shape26"/>
            <p:cNvSpPr/>
            <p:nvPr/>
          </p:nvSpPr>
          <p:spPr>
            <a:xfrm rot="13620000" flipV="1">
              <a:off x="967118" y="482419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slide11_shape27"/>
            <p:cNvSpPr/>
            <p:nvPr/>
          </p:nvSpPr>
          <p:spPr>
            <a:xfrm rot="11580000" flipV="1">
              <a:off x="1026354" y="481326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slide11_shape28"/>
            <p:cNvSpPr/>
            <p:nvPr/>
          </p:nvSpPr>
          <p:spPr>
            <a:xfrm rot="780000">
              <a:off x="293465" y="4748506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slide11_shape29"/>
            <p:cNvSpPr/>
            <p:nvPr/>
          </p:nvSpPr>
          <p:spPr>
            <a:xfrm rot="13620000" flipV="1">
              <a:off x="967118" y="452827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slide11_shape30"/>
            <p:cNvSpPr/>
            <p:nvPr/>
          </p:nvSpPr>
          <p:spPr>
            <a:xfrm rot="11580000" flipV="1">
              <a:off x="1026354" y="451735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slide11_shape31"/>
            <p:cNvSpPr/>
            <p:nvPr/>
          </p:nvSpPr>
          <p:spPr>
            <a:xfrm rot="780000">
              <a:off x="293465" y="445259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slide11_shape32"/>
            <p:cNvSpPr/>
            <p:nvPr/>
          </p:nvSpPr>
          <p:spPr>
            <a:xfrm rot="13620000" flipV="1">
              <a:off x="967118" y="423236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slide11_shape33"/>
            <p:cNvSpPr/>
            <p:nvPr/>
          </p:nvSpPr>
          <p:spPr>
            <a:xfrm rot="11580000" flipV="1">
              <a:off x="1026354" y="422143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slide11_shape34"/>
            <p:cNvSpPr/>
            <p:nvPr/>
          </p:nvSpPr>
          <p:spPr>
            <a:xfrm rot="780000">
              <a:off x="293465" y="415667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slide11_shape35"/>
            <p:cNvSpPr/>
            <p:nvPr/>
          </p:nvSpPr>
          <p:spPr>
            <a:xfrm rot="13620000" flipV="1">
              <a:off x="967118" y="393645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slide11_shape36"/>
            <p:cNvSpPr/>
            <p:nvPr/>
          </p:nvSpPr>
          <p:spPr>
            <a:xfrm rot="11580000" flipV="1">
              <a:off x="1026354" y="392552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slide11_shape37"/>
            <p:cNvSpPr/>
            <p:nvPr/>
          </p:nvSpPr>
          <p:spPr>
            <a:xfrm rot="780000">
              <a:off x="293465" y="3860764"/>
              <a:ext cx="927515" cy="468173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slide11_shape38"/>
            <p:cNvSpPr/>
            <p:nvPr/>
          </p:nvSpPr>
          <p:spPr>
            <a:xfrm rot="13620000" flipV="1">
              <a:off x="967118" y="364053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slide11_shape39"/>
            <p:cNvSpPr/>
            <p:nvPr/>
          </p:nvSpPr>
          <p:spPr>
            <a:xfrm rot="11580000" flipV="1">
              <a:off x="1026354" y="362960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slide11_shape40"/>
            <p:cNvSpPr/>
            <p:nvPr/>
          </p:nvSpPr>
          <p:spPr>
            <a:xfrm rot="780000">
              <a:off x="293465" y="356485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slide11_shape41"/>
            <p:cNvSpPr/>
            <p:nvPr/>
          </p:nvSpPr>
          <p:spPr>
            <a:xfrm rot="13620000" flipV="1">
              <a:off x="967118" y="334462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slide11_shape42"/>
            <p:cNvSpPr/>
            <p:nvPr/>
          </p:nvSpPr>
          <p:spPr>
            <a:xfrm rot="11580000" flipV="1">
              <a:off x="1026354" y="333369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slide11_shape43"/>
            <p:cNvSpPr/>
            <p:nvPr/>
          </p:nvSpPr>
          <p:spPr>
            <a:xfrm rot="780000">
              <a:off x="293465" y="3268936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slide11_shape44"/>
            <p:cNvSpPr/>
            <p:nvPr/>
          </p:nvSpPr>
          <p:spPr>
            <a:xfrm rot="13620000" flipV="1">
              <a:off x="967118" y="304870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slide11_shape45"/>
            <p:cNvSpPr/>
            <p:nvPr/>
          </p:nvSpPr>
          <p:spPr>
            <a:xfrm rot="11580000" flipV="1">
              <a:off x="1026354" y="303778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slide11_shape46"/>
            <p:cNvSpPr/>
            <p:nvPr/>
          </p:nvSpPr>
          <p:spPr>
            <a:xfrm rot="780000">
              <a:off x="293465" y="297302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slide11_shape47"/>
            <p:cNvSpPr/>
            <p:nvPr/>
          </p:nvSpPr>
          <p:spPr>
            <a:xfrm rot="13620000" flipV="1">
              <a:off x="967118" y="275279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slide11_shape48"/>
            <p:cNvSpPr/>
            <p:nvPr/>
          </p:nvSpPr>
          <p:spPr>
            <a:xfrm rot="11580000" flipV="1">
              <a:off x="1026354" y="274186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2" name="slide11_shape49"/>
            <p:cNvSpPr/>
            <p:nvPr/>
          </p:nvSpPr>
          <p:spPr>
            <a:xfrm rot="780000">
              <a:off x="293465" y="267710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slide11_shape50"/>
            <p:cNvSpPr/>
            <p:nvPr/>
          </p:nvSpPr>
          <p:spPr>
            <a:xfrm rot="13620000" flipV="1">
              <a:off x="967118" y="245688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slide11_shape51"/>
            <p:cNvSpPr/>
            <p:nvPr/>
          </p:nvSpPr>
          <p:spPr>
            <a:xfrm rot="11580000" flipV="1">
              <a:off x="1026354" y="244595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slide11_shape52"/>
            <p:cNvSpPr/>
            <p:nvPr/>
          </p:nvSpPr>
          <p:spPr>
            <a:xfrm rot="780000">
              <a:off x="293465" y="238119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slide11_shape53"/>
            <p:cNvSpPr/>
            <p:nvPr/>
          </p:nvSpPr>
          <p:spPr>
            <a:xfrm rot="13620000" flipV="1">
              <a:off x="967118" y="216096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slide11_shape54"/>
            <p:cNvSpPr/>
            <p:nvPr/>
          </p:nvSpPr>
          <p:spPr>
            <a:xfrm rot="11580000" flipV="1">
              <a:off x="1026354" y="215003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" name="slide11_shape55"/>
            <p:cNvSpPr/>
            <p:nvPr/>
          </p:nvSpPr>
          <p:spPr>
            <a:xfrm rot="780000">
              <a:off x="293465" y="208528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" name="slide11_shape56"/>
            <p:cNvSpPr/>
            <p:nvPr/>
          </p:nvSpPr>
          <p:spPr>
            <a:xfrm rot="13620000" flipV="1">
              <a:off x="967118" y="186505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0" name="slide11_shape57"/>
            <p:cNvSpPr/>
            <p:nvPr/>
          </p:nvSpPr>
          <p:spPr>
            <a:xfrm rot="11580000" flipV="1">
              <a:off x="1026354" y="185412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" name="slide11_shape58"/>
            <p:cNvSpPr/>
            <p:nvPr/>
          </p:nvSpPr>
          <p:spPr>
            <a:xfrm rot="780000">
              <a:off x="293465" y="1789366"/>
              <a:ext cx="927515" cy="468173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2" name="slide11_shape59"/>
            <p:cNvSpPr/>
            <p:nvPr/>
          </p:nvSpPr>
          <p:spPr>
            <a:xfrm rot="13620000" flipV="1">
              <a:off x="967118" y="156913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3" name="slide11_shape60"/>
            <p:cNvSpPr/>
            <p:nvPr/>
          </p:nvSpPr>
          <p:spPr>
            <a:xfrm rot="11580000" flipV="1">
              <a:off x="1026354" y="155821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4" name="slide11_shape61"/>
            <p:cNvSpPr/>
            <p:nvPr/>
          </p:nvSpPr>
          <p:spPr>
            <a:xfrm rot="780000">
              <a:off x="293465" y="149345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5" name="slide11_shape62"/>
            <p:cNvSpPr/>
            <p:nvPr/>
          </p:nvSpPr>
          <p:spPr>
            <a:xfrm rot="13620000" flipV="1">
              <a:off x="967118" y="127322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6" name="slide11_shape63"/>
            <p:cNvSpPr/>
            <p:nvPr/>
          </p:nvSpPr>
          <p:spPr>
            <a:xfrm rot="11580000" flipV="1">
              <a:off x="1026354" y="126229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7" name="slide11_shape64"/>
            <p:cNvSpPr/>
            <p:nvPr/>
          </p:nvSpPr>
          <p:spPr>
            <a:xfrm rot="780000">
              <a:off x="293465" y="119753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8" name="slide11_shape65"/>
            <p:cNvSpPr/>
            <p:nvPr/>
          </p:nvSpPr>
          <p:spPr>
            <a:xfrm rot="13620000" flipV="1">
              <a:off x="967118" y="97731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9" name="slide11_shape66"/>
            <p:cNvSpPr/>
            <p:nvPr/>
          </p:nvSpPr>
          <p:spPr>
            <a:xfrm rot="11580000" flipV="1">
              <a:off x="1026354" y="966383"/>
              <a:ext cx="111427" cy="107999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0" name="slide11_shape67"/>
            <p:cNvSpPr/>
            <p:nvPr/>
          </p:nvSpPr>
          <p:spPr>
            <a:xfrm rot="780000">
              <a:off x="293465" y="90162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71" name="slide11_shape68"/>
          <p:cNvSpPr/>
          <p:nvPr/>
        </p:nvSpPr>
        <p:spPr>
          <a:xfrm>
            <a:off x="1285875" y="9525"/>
            <a:ext cx="64579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0"/>
            <a:r>
              <a:rPr lang="en-US" altLang="ko-KR" sz="2800" b="1" kern="0">
                <a:solidFill>
                  <a:srgbClr val="470012"/>
                </a:solidFill>
                <a:latin typeface="야놀자 야체 B"/>
                <a:ea typeface="야놀자 야체 B"/>
                <a:cs typeface="+mn-cs"/>
              </a:rPr>
              <a:t>PPT PRESENTATION </a:t>
            </a:r>
            <a:r>
              <a:rPr lang="en-US" altLang="ko-KR" sz="700" kern="0">
                <a:solidFill>
                  <a:srgbClr val="470012"/>
                </a:solidFill>
                <a:latin typeface="+mn-lt"/>
                <a:ea typeface="+mn-ea"/>
                <a:cs typeface="+mn-cs"/>
              </a:rPr>
              <a:t>Enjoy your stylish business and campus life with BIZCAM</a:t>
            </a:r>
            <a:endParaRPr sz="4000" kern="0">
              <a:solidFill>
                <a:srgbClr val="47001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2" name="slide11_shape69"/>
          <p:cNvSpPr/>
          <p:nvPr/>
        </p:nvSpPr>
        <p:spPr>
          <a:xfrm>
            <a:off x="3503712" y="966179"/>
            <a:ext cx="69817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40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클래스다이어그램</a:t>
            </a:r>
            <a:r>
              <a:rPr lang="en-US" altLang="ko-KR" sz="40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</a:t>
            </a:r>
            <a:r>
              <a:rPr lang="ko-KR" altLang="en-US" sz="4000" kern="1200" dirty="0" err="1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검색관련</a:t>
            </a:r>
            <a:r>
              <a:rPr lang="en-US" altLang="ko-KR" sz="40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)</a:t>
            </a:r>
            <a:endParaRPr sz="4000" kern="1200" dirty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019" y="2236677"/>
            <a:ext cx="6000734" cy="3789342"/>
          </a:xfrm>
          <a:prstGeom prst="rect">
            <a:avLst/>
          </a:prstGeom>
        </p:spPr>
      </p:pic>
      <p:sp>
        <p:nvSpPr>
          <p:cNvPr id="82" name="slide12_shape71"/>
          <p:cNvSpPr/>
          <p:nvPr/>
        </p:nvSpPr>
        <p:spPr>
          <a:xfrm>
            <a:off x="7354785" y="1752037"/>
            <a:ext cx="47559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좌측의</a:t>
            </a:r>
            <a:r>
              <a:rPr lang="en-US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다이어그램은</a:t>
            </a:r>
            <a:r>
              <a:rPr lang="en-US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dirty="0" smtClean="0">
                <a:latin typeface="휴먼옛체"/>
                <a:ea typeface="휴먼옛체"/>
              </a:rPr>
              <a:t>검색 관련</a:t>
            </a:r>
            <a:r>
              <a:rPr lang="en-US" alt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클래스</a:t>
            </a:r>
            <a:r>
              <a:rPr lang="en-US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endParaRPr lang="en-US" altLang="en-US" sz="1800" kern="1200" dirty="0" smtClean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  <a:p>
            <a:pPr marL="0" algn="l" defTabSz="914400" latinLnBrk="1"/>
            <a:r>
              <a:rPr lang="ko-KR" alt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다이어그램이다</a:t>
            </a:r>
            <a:r>
              <a:rPr lang="en-US" altLang="ko-KR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.</a:t>
            </a:r>
          </a:p>
        </p:txBody>
      </p:sp>
      <p:sp>
        <p:nvSpPr>
          <p:cNvPr id="83" name="slide12_shape70"/>
          <p:cNvSpPr/>
          <p:nvPr/>
        </p:nvSpPr>
        <p:spPr>
          <a:xfrm>
            <a:off x="7373747" y="2468545"/>
            <a:ext cx="475596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구성</a:t>
            </a:r>
            <a:endParaRPr sz="1800" kern="1200" dirty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  <a:p>
            <a:pPr marL="342900" indent="-342900" algn="l" defTabSz="914400" latinLnBrk="1">
              <a:buAutoNum type="arabicPeriod"/>
            </a:pPr>
            <a:r>
              <a:rPr lang="ko-KR" altLang="en-US" dirty="0" smtClean="0">
                <a:latin typeface="휴먼옛체"/>
                <a:ea typeface="휴먼옛체"/>
              </a:rPr>
              <a:t>카테고리</a:t>
            </a:r>
            <a:endParaRPr sz="1800" kern="1200" dirty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  <a:p>
            <a:pPr marL="342900" indent="-342900" algn="l" defTabSz="914400" latinLnBrk="1">
              <a:buAutoNum type="arabicPeriod"/>
            </a:pPr>
            <a:r>
              <a:rPr lang="ko-KR" alt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검색</a:t>
            </a:r>
            <a:endParaRPr sz="1800" kern="1200" dirty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  <a:p>
            <a:pPr marL="342900" indent="-342900" algn="l" defTabSz="914400" latinLnBrk="1">
              <a:buAutoNum type="arabicPeriod"/>
            </a:pPr>
            <a:r>
              <a:rPr lang="ko-KR" alt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검색 정보</a:t>
            </a:r>
            <a:endParaRPr sz="1800" kern="1200" dirty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  <a:p>
            <a:pPr marL="342900" indent="-342900" algn="l" defTabSz="914400" latinLnBrk="1">
              <a:buAutoNum type="arabicPeriod"/>
            </a:pPr>
            <a:r>
              <a:rPr lang="ko-KR" altLang="en-US" sz="1800" kern="1200" dirty="0" err="1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검색어</a:t>
            </a:r>
            <a:r>
              <a:rPr lang="ko-KR" alt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등록</a:t>
            </a:r>
            <a:endParaRPr sz="1800" kern="1200" dirty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  <a:p>
            <a:pPr marL="342900" indent="-342900" algn="l" defTabSz="914400" latinLnBrk="1">
              <a:buAutoNum type="arabicPeriod"/>
            </a:pPr>
            <a:r>
              <a:rPr lang="ko-KR" alt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랭킹</a:t>
            </a:r>
            <a:endParaRPr sz="1800" kern="1200" dirty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  <a:p>
            <a:pPr marL="342900" indent="-342900" algn="l" defTabSz="914400" latinLnBrk="1">
              <a:buAutoNum type="arabicPeriod"/>
            </a:pPr>
            <a:r>
              <a:rPr lang="ko-KR" alt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추천</a:t>
            </a:r>
            <a:endParaRPr sz="1800" kern="1200" dirty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  <a:p>
            <a:pPr marL="0" algn="l" defTabSz="914400" latinLnBrk="1"/>
            <a:r>
              <a:rPr lang="ko-KR" alt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순으로</a:t>
            </a:r>
            <a:r>
              <a:rPr lang="en-US" alt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구성</a:t>
            </a:r>
            <a:r>
              <a:rPr lang="en-US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하였다</a:t>
            </a:r>
            <a:r>
              <a:rPr lang="en-US" altLang="ko-KR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.</a:t>
            </a:r>
          </a:p>
          <a:p>
            <a:pPr marL="342900" indent="-342900" algn="l" defTabSz="914400" latinLnBrk="1">
              <a:buAutoNum type="arabicPeriod"/>
            </a:pPr>
            <a:endParaRPr sz="1800" kern="1200" dirty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  <a:p>
            <a:pPr marL="0" algn="l" defTabSz="914400" latinLnBrk="1"/>
            <a:r>
              <a:rPr lang="ko-KR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자세한</a:t>
            </a:r>
            <a:r>
              <a:rPr lang="en-US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내용은</a:t>
            </a:r>
            <a:r>
              <a:rPr lang="en-US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뒤에</a:t>
            </a:r>
            <a:r>
              <a:rPr lang="en-US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추가적으로</a:t>
            </a:r>
            <a:r>
              <a:rPr lang="en-US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설명</a:t>
            </a:r>
            <a:r>
              <a:rPr lang="en-US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예정</a:t>
            </a:r>
            <a:endParaRPr sz="1800" kern="1200" dirty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D3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lide12_group40"/>
          <p:cNvGrpSpPr>
            <a:grpSpLocks/>
          </p:cNvGrpSpPr>
          <p:nvPr/>
        </p:nvGrpSpPr>
        <p:grpSpPr>
          <a:xfrm>
            <a:off x="1" y="424720"/>
            <a:ext cx="12026582" cy="6286704"/>
            <a:chOff x="1" y="424720"/>
            <a:chExt cx="12026582" cy="6286704"/>
          </a:xfrm>
        </p:grpSpPr>
        <p:sp>
          <p:nvSpPr>
            <p:cNvPr id="4" name="slide12_shape1"/>
            <p:cNvSpPr/>
            <p:nvPr/>
          </p:nvSpPr>
          <p:spPr>
            <a:xfrm>
              <a:off x="1" y="5381625"/>
              <a:ext cx="1009650" cy="1171575"/>
            </a:xfrm>
            <a:custGeom>
              <a:avLst/>
              <a:gdLst/>
              <a:ahLst/>
              <a:cxnLst/>
              <a:rect l="l" t="t" r="r" b="b"/>
              <a:pathLst>
                <a:path w="1009650" h="1171575">
                  <a:moveTo>
                    <a:pt x="885825" y="1171575"/>
                  </a:moveTo>
                  <a:lnTo>
                    <a:pt x="0" y="676275"/>
                  </a:lnTo>
                  <a:lnTo>
                    <a:pt x="0" y="9525"/>
                  </a:lnTo>
                  <a:lnTo>
                    <a:pt x="1009650" y="0"/>
                  </a:lnTo>
                  <a:lnTo>
                    <a:pt x="885825" y="1171575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slide12_shape2"/>
            <p:cNvSpPr/>
            <p:nvPr/>
          </p:nvSpPr>
          <p:spPr>
            <a:xfrm rot="5400000" flipV="1">
              <a:off x="3225924" y="-2220179"/>
              <a:ext cx="6128359" cy="11418157"/>
            </a:xfrm>
            <a:custGeom>
              <a:avLst/>
              <a:gdLst/>
              <a:ahLst/>
              <a:cxnLst/>
              <a:rect l="l" t="t" r="r" b="b"/>
              <a:pathLst>
                <a:path w="6410993" h="11944753">
                  <a:moveTo>
                    <a:pt x="387564" y="11944753"/>
                  </a:moveTo>
                  <a:cubicBezTo>
                    <a:pt x="208554" y="11785096"/>
                    <a:pt x="278653" y="11834688"/>
                    <a:pt x="0" y="11645139"/>
                  </a:cubicBezTo>
                  <a:cubicBezTo>
                    <a:pt x="181314" y="8509140"/>
                    <a:pt x="203203" y="4476355"/>
                    <a:pt x="155335" y="5139"/>
                  </a:cubicBezTo>
                  <a:cubicBezTo>
                    <a:pt x="2076059" y="-28176"/>
                    <a:pt x="3996783" y="113882"/>
                    <a:pt x="5917507" y="48682"/>
                  </a:cubicBezTo>
                  <a:lnTo>
                    <a:pt x="6410993" y="338968"/>
                  </a:lnTo>
                  <a:lnTo>
                    <a:pt x="387564" y="11944753"/>
                  </a:lnTo>
                  <a:close/>
                </a:path>
              </a:pathLst>
            </a:custGeom>
            <a:solidFill>
              <a:srgbClr val="D9B0B6"/>
            </a:solidFill>
            <a:ln w="25400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slide12_shape3"/>
            <p:cNvSpPr/>
            <p:nvPr/>
          </p:nvSpPr>
          <p:spPr>
            <a:xfrm flipV="1">
              <a:off x="910406" y="800427"/>
              <a:ext cx="11116175" cy="5910996"/>
            </a:xfrm>
            <a:custGeom>
              <a:avLst/>
              <a:gdLst/>
              <a:ahLst/>
              <a:cxnLst/>
              <a:rect l="l" t="t" r="r" b="b"/>
              <a:pathLst>
                <a:path w="11116176" h="5910997">
                  <a:moveTo>
                    <a:pt x="0" y="152987"/>
                  </a:moveTo>
                  <a:cubicBezTo>
                    <a:pt x="3741002" y="38687"/>
                    <a:pt x="7186728" y="-94663"/>
                    <a:pt x="11099180" y="95837"/>
                  </a:cubicBezTo>
                  <a:cubicBezTo>
                    <a:pt x="11184905" y="2085024"/>
                    <a:pt x="10908680" y="2912159"/>
                    <a:pt x="11099180" y="5910997"/>
                  </a:cubicBezTo>
                  <a:cubicBezTo>
                    <a:pt x="9444153" y="5758597"/>
                    <a:pt x="4083902" y="5806222"/>
                    <a:pt x="0" y="5891947"/>
                  </a:cubicBezTo>
                  <a:lnTo>
                    <a:pt x="0" y="152987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slide12_shape4"/>
            <p:cNvSpPr/>
            <p:nvPr/>
          </p:nvSpPr>
          <p:spPr>
            <a:xfrm>
              <a:off x="581025" y="571500"/>
              <a:ext cx="314520" cy="228261"/>
            </a:xfrm>
            <a:custGeom>
              <a:avLst/>
              <a:gdLst/>
              <a:ahLst/>
              <a:cxnLst/>
              <a:rect l="l" t="t" r="r" b="b"/>
              <a:pathLst>
                <a:path w="304800" h="200025">
                  <a:moveTo>
                    <a:pt x="304800" y="200025"/>
                  </a:moveTo>
                  <a:lnTo>
                    <a:pt x="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slide12_shape5"/>
            <p:cNvSpPr/>
            <p:nvPr/>
          </p:nvSpPr>
          <p:spPr>
            <a:xfrm>
              <a:off x="742950" y="676275"/>
              <a:ext cx="542925" cy="657225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slide12_shape6"/>
            <p:cNvSpPr/>
            <p:nvPr/>
          </p:nvSpPr>
          <p:spPr>
            <a:xfrm>
              <a:off x="824775" y="747387"/>
              <a:ext cx="311904" cy="377568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slide12_shape7"/>
            <p:cNvSpPr/>
            <p:nvPr/>
          </p:nvSpPr>
          <p:spPr>
            <a:xfrm>
              <a:off x="684321" y="637817"/>
              <a:ext cx="311904" cy="377568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slide12_shape8"/>
            <p:cNvSpPr/>
            <p:nvPr/>
          </p:nvSpPr>
          <p:spPr>
            <a:xfrm>
              <a:off x="736600" y="1622425"/>
              <a:ext cx="43281" cy="4330700"/>
            </a:xfrm>
            <a:custGeom>
              <a:avLst/>
              <a:gdLst/>
              <a:ahLst/>
              <a:cxnLst/>
              <a:rect l="l" t="t" r="r" b="b"/>
              <a:pathLst>
                <a:path w="43281" h="4330700">
                  <a:moveTo>
                    <a:pt x="12700" y="0"/>
                  </a:moveTo>
                  <a:cubicBezTo>
                    <a:pt x="13758" y="775758"/>
                    <a:pt x="45297" y="1703917"/>
                    <a:pt x="43180" y="2425700"/>
                  </a:cubicBezTo>
                  <a:cubicBezTo>
                    <a:pt x="41063" y="3147483"/>
                    <a:pt x="28151" y="3685751"/>
                    <a:pt x="0" y="433070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slide12_shape9"/>
            <p:cNvSpPr/>
            <p:nvPr/>
          </p:nvSpPr>
          <p:spPr>
            <a:xfrm>
              <a:off x="1701800" y="704850"/>
              <a:ext cx="5461000" cy="25400"/>
            </a:xfrm>
            <a:custGeom>
              <a:avLst/>
              <a:gdLst/>
              <a:ahLst/>
              <a:cxnLst/>
              <a:rect l="l" t="t" r="r" b="b"/>
              <a:pathLst>
                <a:path w="5461000" h="25400">
                  <a:moveTo>
                    <a:pt x="0" y="12700"/>
                  </a:moveTo>
                  <a:lnTo>
                    <a:pt x="2857500" y="25400"/>
                  </a:lnTo>
                  <a:lnTo>
                    <a:pt x="546100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slide12_shape10"/>
            <p:cNvSpPr/>
            <p:nvPr/>
          </p:nvSpPr>
          <p:spPr>
            <a:xfrm>
              <a:off x="7645400" y="720725"/>
              <a:ext cx="3390900" cy="38100"/>
            </a:xfrm>
            <a:custGeom>
              <a:avLst/>
              <a:gdLst/>
              <a:ahLst/>
              <a:cxnLst/>
              <a:rect l="l" t="t" r="r" b="b"/>
              <a:pathLst>
                <a:path w="3390900" h="38100">
                  <a:moveTo>
                    <a:pt x="0" y="38100"/>
                  </a:moveTo>
                  <a:lnTo>
                    <a:pt x="1955800" y="25400"/>
                  </a:lnTo>
                  <a:lnTo>
                    <a:pt x="339090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slide12_shape11"/>
            <p:cNvSpPr/>
            <p:nvPr/>
          </p:nvSpPr>
          <p:spPr>
            <a:xfrm>
              <a:off x="9004300" y="600075"/>
              <a:ext cx="2349500" cy="52856"/>
            </a:xfrm>
            <a:custGeom>
              <a:avLst/>
              <a:gdLst/>
              <a:ahLst/>
              <a:cxnLst/>
              <a:rect l="l" t="t" r="r" b="b"/>
              <a:pathLst>
                <a:path w="2349500" h="52856">
                  <a:moveTo>
                    <a:pt x="0" y="38100"/>
                  </a:moveTo>
                  <a:cubicBezTo>
                    <a:pt x="369358" y="47625"/>
                    <a:pt x="738717" y="57150"/>
                    <a:pt x="1130300" y="50800"/>
                  </a:cubicBezTo>
                  <a:cubicBezTo>
                    <a:pt x="1521883" y="44450"/>
                    <a:pt x="1935691" y="22225"/>
                    <a:pt x="2349500" y="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slide12_shape12"/>
            <p:cNvSpPr/>
            <p:nvPr/>
          </p:nvSpPr>
          <p:spPr>
            <a:xfrm>
              <a:off x="647700" y="2651125"/>
              <a:ext cx="50800" cy="1333500"/>
            </a:xfrm>
            <a:custGeom>
              <a:avLst/>
              <a:gdLst/>
              <a:ahLst/>
              <a:cxnLst/>
              <a:rect l="l" t="t" r="r" b="b"/>
              <a:pathLst>
                <a:path w="50800" h="1333500">
                  <a:moveTo>
                    <a:pt x="0" y="0"/>
                  </a:moveTo>
                  <a:cubicBezTo>
                    <a:pt x="14816" y="320675"/>
                    <a:pt x="29633" y="641350"/>
                    <a:pt x="38100" y="863600"/>
                  </a:cubicBezTo>
                  <a:cubicBezTo>
                    <a:pt x="46567" y="1085850"/>
                    <a:pt x="48683" y="1209675"/>
                    <a:pt x="50800" y="133350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slide12_shape13"/>
            <p:cNvSpPr/>
            <p:nvPr/>
          </p:nvSpPr>
          <p:spPr>
            <a:xfrm>
              <a:off x="792480" y="5495925"/>
              <a:ext cx="45720" cy="792480"/>
            </a:xfrm>
            <a:custGeom>
              <a:avLst/>
              <a:gdLst/>
              <a:ahLst/>
              <a:cxnLst/>
              <a:rect l="l" t="t" r="r" b="b"/>
              <a:pathLst>
                <a:path w="45720" h="792480">
                  <a:moveTo>
                    <a:pt x="45720" y="0"/>
                  </a:moveTo>
                  <a:cubicBezTo>
                    <a:pt x="38100" y="212090"/>
                    <a:pt x="30480" y="424180"/>
                    <a:pt x="22860" y="556260"/>
                  </a:cubicBezTo>
                  <a:cubicBezTo>
                    <a:pt x="15240" y="688340"/>
                    <a:pt x="7620" y="740410"/>
                    <a:pt x="0" y="79248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slide12_shape14"/>
            <p:cNvSpPr/>
            <p:nvPr/>
          </p:nvSpPr>
          <p:spPr>
            <a:xfrm rot="13620000" flipV="1">
              <a:off x="967118" y="6007843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slide12_shape15"/>
            <p:cNvSpPr/>
            <p:nvPr/>
          </p:nvSpPr>
          <p:spPr>
            <a:xfrm rot="11580000" flipV="1">
              <a:off x="1026354" y="5996916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slide12_shape16"/>
            <p:cNvSpPr/>
            <p:nvPr/>
          </p:nvSpPr>
          <p:spPr>
            <a:xfrm rot="780000">
              <a:off x="293465" y="5932157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slide12_shape17"/>
            <p:cNvSpPr/>
            <p:nvPr/>
          </p:nvSpPr>
          <p:spPr>
            <a:xfrm rot="13620000" flipV="1">
              <a:off x="967118" y="571193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slide12_shape18"/>
            <p:cNvSpPr/>
            <p:nvPr/>
          </p:nvSpPr>
          <p:spPr>
            <a:xfrm rot="11580000" flipV="1">
              <a:off x="1026354" y="570100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slide12_shape19"/>
            <p:cNvSpPr/>
            <p:nvPr/>
          </p:nvSpPr>
          <p:spPr>
            <a:xfrm rot="780000">
              <a:off x="293465" y="563624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slide12_shape20"/>
            <p:cNvSpPr/>
            <p:nvPr/>
          </p:nvSpPr>
          <p:spPr>
            <a:xfrm rot="13620000" flipV="1">
              <a:off x="967118" y="541602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slide12_shape21"/>
            <p:cNvSpPr/>
            <p:nvPr/>
          </p:nvSpPr>
          <p:spPr>
            <a:xfrm rot="11580000" flipV="1">
              <a:off x="1026354" y="540509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slide12_shape22"/>
            <p:cNvSpPr/>
            <p:nvPr/>
          </p:nvSpPr>
          <p:spPr>
            <a:xfrm rot="780000">
              <a:off x="293465" y="534033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slide12_shape23"/>
            <p:cNvSpPr/>
            <p:nvPr/>
          </p:nvSpPr>
          <p:spPr>
            <a:xfrm rot="13620000" flipV="1">
              <a:off x="967118" y="512010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slide12_shape24"/>
            <p:cNvSpPr/>
            <p:nvPr/>
          </p:nvSpPr>
          <p:spPr>
            <a:xfrm rot="11580000" flipV="1">
              <a:off x="1026354" y="510917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slide12_shape25"/>
            <p:cNvSpPr/>
            <p:nvPr/>
          </p:nvSpPr>
          <p:spPr>
            <a:xfrm rot="780000">
              <a:off x="293465" y="504442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slide12_shape26"/>
            <p:cNvSpPr/>
            <p:nvPr/>
          </p:nvSpPr>
          <p:spPr>
            <a:xfrm rot="13620000" flipV="1">
              <a:off x="967118" y="482419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slide12_shape27"/>
            <p:cNvSpPr/>
            <p:nvPr/>
          </p:nvSpPr>
          <p:spPr>
            <a:xfrm rot="11580000" flipV="1">
              <a:off x="1026354" y="481326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slide12_shape28"/>
            <p:cNvSpPr/>
            <p:nvPr/>
          </p:nvSpPr>
          <p:spPr>
            <a:xfrm rot="780000">
              <a:off x="293465" y="4748506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slide12_shape29"/>
            <p:cNvSpPr/>
            <p:nvPr/>
          </p:nvSpPr>
          <p:spPr>
            <a:xfrm rot="13620000" flipV="1">
              <a:off x="967118" y="452827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slide12_shape30"/>
            <p:cNvSpPr/>
            <p:nvPr/>
          </p:nvSpPr>
          <p:spPr>
            <a:xfrm rot="11580000" flipV="1">
              <a:off x="1026354" y="451735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slide12_shape31"/>
            <p:cNvSpPr/>
            <p:nvPr/>
          </p:nvSpPr>
          <p:spPr>
            <a:xfrm rot="780000">
              <a:off x="293465" y="445259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slide12_shape32"/>
            <p:cNvSpPr/>
            <p:nvPr/>
          </p:nvSpPr>
          <p:spPr>
            <a:xfrm rot="13620000" flipV="1">
              <a:off x="967118" y="423236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slide12_shape33"/>
            <p:cNvSpPr/>
            <p:nvPr/>
          </p:nvSpPr>
          <p:spPr>
            <a:xfrm rot="11580000" flipV="1">
              <a:off x="1026354" y="422143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slide12_shape34"/>
            <p:cNvSpPr/>
            <p:nvPr/>
          </p:nvSpPr>
          <p:spPr>
            <a:xfrm rot="780000">
              <a:off x="293465" y="415667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slide12_shape35"/>
            <p:cNvSpPr/>
            <p:nvPr/>
          </p:nvSpPr>
          <p:spPr>
            <a:xfrm rot="13620000" flipV="1">
              <a:off x="967118" y="393645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slide12_shape36"/>
            <p:cNvSpPr/>
            <p:nvPr/>
          </p:nvSpPr>
          <p:spPr>
            <a:xfrm rot="11580000" flipV="1">
              <a:off x="1026354" y="392552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slide12_shape37"/>
            <p:cNvSpPr/>
            <p:nvPr/>
          </p:nvSpPr>
          <p:spPr>
            <a:xfrm rot="780000">
              <a:off x="293465" y="3860764"/>
              <a:ext cx="927515" cy="468173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slide12_shape38"/>
            <p:cNvSpPr/>
            <p:nvPr/>
          </p:nvSpPr>
          <p:spPr>
            <a:xfrm rot="13620000" flipV="1">
              <a:off x="967118" y="364053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slide12_shape39"/>
            <p:cNvSpPr/>
            <p:nvPr/>
          </p:nvSpPr>
          <p:spPr>
            <a:xfrm rot="11580000" flipV="1">
              <a:off x="1026354" y="362960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slide12_shape40"/>
            <p:cNvSpPr/>
            <p:nvPr/>
          </p:nvSpPr>
          <p:spPr>
            <a:xfrm rot="780000">
              <a:off x="293465" y="356485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slide12_shape41"/>
            <p:cNvSpPr/>
            <p:nvPr/>
          </p:nvSpPr>
          <p:spPr>
            <a:xfrm rot="13620000" flipV="1">
              <a:off x="967118" y="334462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slide12_shape42"/>
            <p:cNvSpPr/>
            <p:nvPr/>
          </p:nvSpPr>
          <p:spPr>
            <a:xfrm rot="11580000" flipV="1">
              <a:off x="1026354" y="333369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slide12_shape43"/>
            <p:cNvSpPr/>
            <p:nvPr/>
          </p:nvSpPr>
          <p:spPr>
            <a:xfrm rot="780000">
              <a:off x="293465" y="3268936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slide12_shape44"/>
            <p:cNvSpPr/>
            <p:nvPr/>
          </p:nvSpPr>
          <p:spPr>
            <a:xfrm rot="13620000" flipV="1">
              <a:off x="967118" y="304870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slide12_shape45"/>
            <p:cNvSpPr/>
            <p:nvPr/>
          </p:nvSpPr>
          <p:spPr>
            <a:xfrm rot="11580000" flipV="1">
              <a:off x="1026354" y="303778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slide12_shape46"/>
            <p:cNvSpPr/>
            <p:nvPr/>
          </p:nvSpPr>
          <p:spPr>
            <a:xfrm rot="780000">
              <a:off x="293465" y="297302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slide12_shape47"/>
            <p:cNvSpPr/>
            <p:nvPr/>
          </p:nvSpPr>
          <p:spPr>
            <a:xfrm rot="13620000" flipV="1">
              <a:off x="967118" y="275279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slide12_shape48"/>
            <p:cNvSpPr/>
            <p:nvPr/>
          </p:nvSpPr>
          <p:spPr>
            <a:xfrm rot="11580000" flipV="1">
              <a:off x="1026354" y="274186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2" name="slide12_shape49"/>
            <p:cNvSpPr/>
            <p:nvPr/>
          </p:nvSpPr>
          <p:spPr>
            <a:xfrm rot="780000">
              <a:off x="293465" y="267710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slide12_shape50"/>
            <p:cNvSpPr/>
            <p:nvPr/>
          </p:nvSpPr>
          <p:spPr>
            <a:xfrm rot="13620000" flipV="1">
              <a:off x="967118" y="245688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slide12_shape51"/>
            <p:cNvSpPr/>
            <p:nvPr/>
          </p:nvSpPr>
          <p:spPr>
            <a:xfrm rot="11580000" flipV="1">
              <a:off x="1026354" y="244595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slide12_shape52"/>
            <p:cNvSpPr/>
            <p:nvPr/>
          </p:nvSpPr>
          <p:spPr>
            <a:xfrm rot="780000">
              <a:off x="293465" y="238119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slide12_shape53"/>
            <p:cNvSpPr/>
            <p:nvPr/>
          </p:nvSpPr>
          <p:spPr>
            <a:xfrm rot="13620000" flipV="1">
              <a:off x="967118" y="216096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slide12_shape54"/>
            <p:cNvSpPr/>
            <p:nvPr/>
          </p:nvSpPr>
          <p:spPr>
            <a:xfrm rot="11580000" flipV="1">
              <a:off x="1026354" y="215003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" name="slide12_shape55"/>
            <p:cNvSpPr/>
            <p:nvPr/>
          </p:nvSpPr>
          <p:spPr>
            <a:xfrm rot="780000">
              <a:off x="293465" y="208528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" name="slide12_shape56"/>
            <p:cNvSpPr/>
            <p:nvPr/>
          </p:nvSpPr>
          <p:spPr>
            <a:xfrm rot="13620000" flipV="1">
              <a:off x="967118" y="186505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0" name="slide12_shape57"/>
            <p:cNvSpPr/>
            <p:nvPr/>
          </p:nvSpPr>
          <p:spPr>
            <a:xfrm rot="11580000" flipV="1">
              <a:off x="1026354" y="185412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" name="slide12_shape58"/>
            <p:cNvSpPr/>
            <p:nvPr/>
          </p:nvSpPr>
          <p:spPr>
            <a:xfrm rot="780000">
              <a:off x="293465" y="1789366"/>
              <a:ext cx="927515" cy="468173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2" name="slide12_shape59"/>
            <p:cNvSpPr/>
            <p:nvPr/>
          </p:nvSpPr>
          <p:spPr>
            <a:xfrm rot="13620000" flipV="1">
              <a:off x="967118" y="156913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3" name="slide12_shape60"/>
            <p:cNvSpPr/>
            <p:nvPr/>
          </p:nvSpPr>
          <p:spPr>
            <a:xfrm rot="11580000" flipV="1">
              <a:off x="1026354" y="155821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4" name="slide12_shape61"/>
            <p:cNvSpPr/>
            <p:nvPr/>
          </p:nvSpPr>
          <p:spPr>
            <a:xfrm rot="780000">
              <a:off x="293465" y="149345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5" name="slide12_shape62"/>
            <p:cNvSpPr/>
            <p:nvPr/>
          </p:nvSpPr>
          <p:spPr>
            <a:xfrm rot="13620000" flipV="1">
              <a:off x="967118" y="127322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6" name="slide12_shape63"/>
            <p:cNvSpPr/>
            <p:nvPr/>
          </p:nvSpPr>
          <p:spPr>
            <a:xfrm rot="11580000" flipV="1">
              <a:off x="1026354" y="126229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7" name="slide12_shape64"/>
            <p:cNvSpPr/>
            <p:nvPr/>
          </p:nvSpPr>
          <p:spPr>
            <a:xfrm rot="780000">
              <a:off x="293465" y="119753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8" name="slide12_shape65"/>
            <p:cNvSpPr/>
            <p:nvPr/>
          </p:nvSpPr>
          <p:spPr>
            <a:xfrm rot="13620000" flipV="1">
              <a:off x="967118" y="97731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9" name="slide12_shape66"/>
            <p:cNvSpPr/>
            <p:nvPr/>
          </p:nvSpPr>
          <p:spPr>
            <a:xfrm rot="11580000" flipV="1">
              <a:off x="1026354" y="966383"/>
              <a:ext cx="111427" cy="107999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0" name="slide12_shape67"/>
            <p:cNvSpPr/>
            <p:nvPr/>
          </p:nvSpPr>
          <p:spPr>
            <a:xfrm rot="780000">
              <a:off x="293465" y="90162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71" name="slide12_shape68"/>
          <p:cNvSpPr/>
          <p:nvPr/>
        </p:nvSpPr>
        <p:spPr>
          <a:xfrm>
            <a:off x="1285875" y="9525"/>
            <a:ext cx="64579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0"/>
            <a:r>
              <a:rPr lang="en-US" altLang="ko-KR" sz="2800" b="1" kern="0">
                <a:solidFill>
                  <a:srgbClr val="470012"/>
                </a:solidFill>
                <a:latin typeface="야놀자 야체 B"/>
                <a:ea typeface="야놀자 야체 B"/>
                <a:cs typeface="+mn-cs"/>
              </a:rPr>
              <a:t>PPT PRESENTATION </a:t>
            </a:r>
            <a:r>
              <a:rPr lang="en-US" altLang="ko-KR" sz="700" kern="0">
                <a:solidFill>
                  <a:srgbClr val="470012"/>
                </a:solidFill>
                <a:latin typeface="+mn-lt"/>
                <a:ea typeface="+mn-ea"/>
                <a:cs typeface="+mn-cs"/>
              </a:rPr>
              <a:t>Enjoy your stylish business and campus life with BIZCAM</a:t>
            </a:r>
            <a:endParaRPr sz="4000" kern="0">
              <a:solidFill>
                <a:srgbClr val="47001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4" name="slide12_shape70"/>
          <p:cNvSpPr/>
          <p:nvPr/>
        </p:nvSpPr>
        <p:spPr>
          <a:xfrm>
            <a:off x="7018555" y="2759150"/>
            <a:ext cx="475596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구성</a:t>
            </a:r>
            <a:endParaRPr sz="1800" kern="1200" dirty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  <a:p>
            <a:pPr marL="342900" indent="-342900" algn="l" defTabSz="914400" latinLnBrk="1">
              <a:buAutoNum type="arabicPeriod"/>
            </a:pPr>
            <a:r>
              <a:rPr lang="ko-KR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회원가입</a:t>
            </a:r>
            <a:endParaRPr sz="1800" kern="1200" dirty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  <a:p>
            <a:pPr marL="342900" indent="-342900" algn="l" defTabSz="914400" latinLnBrk="1">
              <a:buAutoNum type="arabicPeriod"/>
            </a:pPr>
            <a:r>
              <a:rPr lang="ko-KR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비밀번호</a:t>
            </a:r>
            <a:r>
              <a:rPr lang="en-US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찾기</a:t>
            </a:r>
            <a:endParaRPr sz="1800" kern="1200" dirty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  <a:p>
            <a:pPr marL="342900" indent="-342900" algn="l" defTabSz="914400" latinLnBrk="1">
              <a:buAutoNum type="arabicPeriod"/>
            </a:pPr>
            <a:r>
              <a:rPr lang="ko-KR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로그인</a:t>
            </a:r>
            <a:endParaRPr sz="1800" kern="1200" dirty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  <a:p>
            <a:pPr marL="342900" indent="-342900" algn="l" defTabSz="914400" latinLnBrk="1">
              <a:buAutoNum type="arabicPeriod"/>
            </a:pPr>
            <a:r>
              <a:rPr lang="ko-KR" altLang="en-US" sz="1800" kern="1200" dirty="0" err="1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유저상태</a:t>
            </a:r>
            <a:endParaRPr sz="1800" kern="1200" dirty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  <a:p>
            <a:pPr marL="342900" indent="-342900" algn="l" defTabSz="914400" latinLnBrk="1">
              <a:buAutoNum type="arabicPeriod"/>
            </a:pPr>
            <a:r>
              <a:rPr lang="ko-KR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신고</a:t>
            </a:r>
            <a:endParaRPr sz="1800" kern="1200" dirty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  <a:p>
            <a:pPr marL="342900" indent="-342900" algn="l" defTabSz="914400" latinLnBrk="1">
              <a:buAutoNum type="arabicPeriod"/>
            </a:pPr>
            <a:r>
              <a:rPr lang="ko-KR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고객센터</a:t>
            </a:r>
            <a:endParaRPr sz="1800" kern="1200" dirty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  <a:p>
            <a:pPr marL="342900" indent="-342900" algn="l" defTabSz="914400" latinLnBrk="1">
              <a:buAutoNum type="arabicPeriod"/>
            </a:pPr>
            <a:r>
              <a:rPr lang="ko-KR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회원탈퇴</a:t>
            </a:r>
            <a:endParaRPr sz="1800" kern="1200" dirty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  <a:p>
            <a:pPr marL="342900" indent="-342900" algn="l" defTabSz="914400" latinLnBrk="1">
              <a:buAutoNum type="arabicPeriod"/>
            </a:pPr>
            <a:r>
              <a:rPr lang="ko-KR" altLang="en-US" sz="1800" kern="1200" dirty="0" err="1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마이페이지</a:t>
            </a:r>
            <a:endParaRPr sz="1800" kern="1200" dirty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  <a:p>
            <a:pPr marL="0" algn="l" defTabSz="914400" latinLnBrk="1"/>
            <a:r>
              <a:rPr lang="ko-KR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순으로</a:t>
            </a:r>
            <a:r>
              <a:rPr lang="en-US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구성</a:t>
            </a:r>
            <a:r>
              <a:rPr lang="en-US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하였다</a:t>
            </a:r>
            <a:r>
              <a:rPr lang="en-US" altLang="ko-KR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.</a:t>
            </a:r>
          </a:p>
          <a:p>
            <a:pPr marL="342900" indent="-342900" algn="l" defTabSz="914400" latinLnBrk="1">
              <a:buAutoNum type="arabicPeriod"/>
            </a:pPr>
            <a:endParaRPr sz="1800" kern="1200" dirty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  <a:p>
            <a:pPr marL="0" algn="l" defTabSz="914400" latinLnBrk="1"/>
            <a:r>
              <a:rPr lang="ko-KR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자세한</a:t>
            </a:r>
            <a:r>
              <a:rPr lang="en-US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내용은</a:t>
            </a:r>
            <a:r>
              <a:rPr lang="en-US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뒤에</a:t>
            </a:r>
            <a:r>
              <a:rPr lang="en-US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추가적으로</a:t>
            </a:r>
            <a:r>
              <a:rPr lang="en-US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설명</a:t>
            </a:r>
            <a:r>
              <a:rPr lang="en-US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예정</a:t>
            </a:r>
            <a:endParaRPr sz="1800" kern="1200" dirty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5" name="slide12_shape71"/>
          <p:cNvSpPr/>
          <p:nvPr/>
        </p:nvSpPr>
        <p:spPr>
          <a:xfrm>
            <a:off x="6962870" y="1968948"/>
            <a:ext cx="47559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좌측의</a:t>
            </a:r>
            <a:r>
              <a:rPr lang="en-US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다이어그램은</a:t>
            </a:r>
            <a:r>
              <a:rPr lang="en-US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dirty="0" smtClean="0">
                <a:latin typeface="휴먼옛체"/>
                <a:ea typeface="휴먼옛체"/>
              </a:rPr>
              <a:t>회원 관련</a:t>
            </a:r>
            <a:r>
              <a:rPr lang="en-US" alt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클래스</a:t>
            </a:r>
            <a:r>
              <a:rPr lang="en-US" altLang="en-US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endParaRPr lang="en-US" altLang="en-US" sz="1800" kern="1200" dirty="0" smtClean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  <a:p>
            <a:pPr marL="0" algn="l" defTabSz="914400" latinLnBrk="1"/>
            <a:r>
              <a:rPr lang="ko-KR" alt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다이어그램이다</a:t>
            </a:r>
            <a:r>
              <a:rPr lang="en-US" altLang="ko-KR" sz="18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249" y="1758858"/>
            <a:ext cx="4196910" cy="4601490"/>
          </a:xfrm>
          <a:prstGeom prst="rect">
            <a:avLst/>
          </a:prstGeom>
        </p:spPr>
      </p:pic>
      <p:sp>
        <p:nvSpPr>
          <p:cNvPr id="72" name="slide12_shape69"/>
          <p:cNvSpPr/>
          <p:nvPr/>
        </p:nvSpPr>
        <p:spPr>
          <a:xfrm>
            <a:off x="3267552" y="997932"/>
            <a:ext cx="67819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40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클래스 다이어그램</a:t>
            </a:r>
            <a:r>
              <a:rPr lang="en-US" altLang="ko-KR" sz="40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</a:t>
            </a:r>
            <a:r>
              <a:rPr lang="ko-KR" altLang="en-US" sz="4000" kern="1200" dirty="0" err="1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회원관련</a:t>
            </a:r>
            <a:r>
              <a:rPr lang="en-US" altLang="ko-KR" sz="40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)</a:t>
            </a:r>
            <a:r>
              <a:rPr lang="ko-KR" altLang="en-US" sz="40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endParaRPr sz="4000" kern="1200" dirty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lide2_group40"/>
          <p:cNvGrpSpPr>
            <a:grpSpLocks/>
          </p:cNvGrpSpPr>
          <p:nvPr/>
        </p:nvGrpSpPr>
        <p:grpSpPr>
          <a:xfrm>
            <a:off x="1" y="424720"/>
            <a:ext cx="12026582" cy="6286704"/>
            <a:chOff x="1" y="424720"/>
            <a:chExt cx="12026582" cy="6286704"/>
          </a:xfrm>
        </p:grpSpPr>
        <p:sp>
          <p:nvSpPr>
            <p:cNvPr id="4" name="slide2_shape1"/>
            <p:cNvSpPr/>
            <p:nvPr/>
          </p:nvSpPr>
          <p:spPr>
            <a:xfrm>
              <a:off x="1" y="5381625"/>
              <a:ext cx="1009650" cy="1171575"/>
            </a:xfrm>
            <a:custGeom>
              <a:avLst/>
              <a:gdLst/>
              <a:ahLst/>
              <a:cxnLst/>
              <a:rect l="l" t="t" r="r" b="b"/>
              <a:pathLst>
                <a:path w="1009650" h="1171575">
                  <a:moveTo>
                    <a:pt x="885825" y="1171575"/>
                  </a:moveTo>
                  <a:lnTo>
                    <a:pt x="0" y="676275"/>
                  </a:lnTo>
                  <a:lnTo>
                    <a:pt x="0" y="9525"/>
                  </a:lnTo>
                  <a:lnTo>
                    <a:pt x="1009650" y="0"/>
                  </a:lnTo>
                  <a:lnTo>
                    <a:pt x="885825" y="1171575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slide2_shape2"/>
            <p:cNvSpPr/>
            <p:nvPr/>
          </p:nvSpPr>
          <p:spPr>
            <a:xfrm rot="5400000" flipV="1">
              <a:off x="3225924" y="-2220179"/>
              <a:ext cx="6128359" cy="11418157"/>
            </a:xfrm>
            <a:custGeom>
              <a:avLst/>
              <a:gdLst/>
              <a:ahLst/>
              <a:cxnLst/>
              <a:rect l="l" t="t" r="r" b="b"/>
              <a:pathLst>
                <a:path w="6410993" h="11944753">
                  <a:moveTo>
                    <a:pt x="387564" y="11944753"/>
                  </a:moveTo>
                  <a:cubicBezTo>
                    <a:pt x="208554" y="11785096"/>
                    <a:pt x="278653" y="11834688"/>
                    <a:pt x="0" y="11645139"/>
                  </a:cubicBezTo>
                  <a:cubicBezTo>
                    <a:pt x="181314" y="8509140"/>
                    <a:pt x="203203" y="4476355"/>
                    <a:pt x="155335" y="5139"/>
                  </a:cubicBezTo>
                  <a:cubicBezTo>
                    <a:pt x="2076059" y="-28176"/>
                    <a:pt x="3996783" y="113882"/>
                    <a:pt x="5917507" y="48682"/>
                  </a:cubicBezTo>
                  <a:lnTo>
                    <a:pt x="6410993" y="338968"/>
                  </a:lnTo>
                  <a:lnTo>
                    <a:pt x="387564" y="11944753"/>
                  </a:lnTo>
                  <a:close/>
                </a:path>
              </a:pathLst>
            </a:custGeom>
            <a:solidFill>
              <a:srgbClr val="D9B0B6"/>
            </a:solidFill>
            <a:ln w="25400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slide2_shape3"/>
            <p:cNvSpPr/>
            <p:nvPr/>
          </p:nvSpPr>
          <p:spPr>
            <a:xfrm flipV="1">
              <a:off x="910406" y="800427"/>
              <a:ext cx="11116175" cy="5910996"/>
            </a:xfrm>
            <a:custGeom>
              <a:avLst/>
              <a:gdLst/>
              <a:ahLst/>
              <a:cxnLst/>
              <a:rect l="l" t="t" r="r" b="b"/>
              <a:pathLst>
                <a:path w="11116176" h="5910997">
                  <a:moveTo>
                    <a:pt x="0" y="152987"/>
                  </a:moveTo>
                  <a:cubicBezTo>
                    <a:pt x="3741002" y="38687"/>
                    <a:pt x="7186728" y="-94663"/>
                    <a:pt x="11099180" y="95837"/>
                  </a:cubicBezTo>
                  <a:cubicBezTo>
                    <a:pt x="11184905" y="2085024"/>
                    <a:pt x="10908680" y="2912159"/>
                    <a:pt x="11099180" y="5910997"/>
                  </a:cubicBezTo>
                  <a:cubicBezTo>
                    <a:pt x="9444153" y="5758597"/>
                    <a:pt x="4083902" y="5806222"/>
                    <a:pt x="0" y="5891947"/>
                  </a:cubicBezTo>
                  <a:lnTo>
                    <a:pt x="0" y="152987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slide2_shape4"/>
            <p:cNvSpPr/>
            <p:nvPr/>
          </p:nvSpPr>
          <p:spPr>
            <a:xfrm>
              <a:off x="581025" y="571500"/>
              <a:ext cx="314520" cy="228261"/>
            </a:xfrm>
            <a:custGeom>
              <a:avLst/>
              <a:gdLst/>
              <a:ahLst/>
              <a:cxnLst/>
              <a:rect l="l" t="t" r="r" b="b"/>
              <a:pathLst>
                <a:path w="304800" h="200025">
                  <a:moveTo>
                    <a:pt x="304800" y="200025"/>
                  </a:moveTo>
                  <a:lnTo>
                    <a:pt x="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slide2_shape5"/>
            <p:cNvSpPr/>
            <p:nvPr/>
          </p:nvSpPr>
          <p:spPr>
            <a:xfrm>
              <a:off x="742950" y="676275"/>
              <a:ext cx="542925" cy="657225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slide2_shape6"/>
            <p:cNvSpPr/>
            <p:nvPr/>
          </p:nvSpPr>
          <p:spPr>
            <a:xfrm>
              <a:off x="824775" y="747387"/>
              <a:ext cx="311904" cy="377568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slide2_shape7"/>
            <p:cNvSpPr/>
            <p:nvPr/>
          </p:nvSpPr>
          <p:spPr>
            <a:xfrm>
              <a:off x="684321" y="637817"/>
              <a:ext cx="311904" cy="377568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slide2_shape8"/>
            <p:cNvSpPr/>
            <p:nvPr/>
          </p:nvSpPr>
          <p:spPr>
            <a:xfrm>
              <a:off x="736600" y="1622425"/>
              <a:ext cx="43281" cy="4330700"/>
            </a:xfrm>
            <a:custGeom>
              <a:avLst/>
              <a:gdLst/>
              <a:ahLst/>
              <a:cxnLst/>
              <a:rect l="l" t="t" r="r" b="b"/>
              <a:pathLst>
                <a:path w="43281" h="4330700">
                  <a:moveTo>
                    <a:pt x="12700" y="0"/>
                  </a:moveTo>
                  <a:cubicBezTo>
                    <a:pt x="13758" y="775758"/>
                    <a:pt x="45297" y="1703917"/>
                    <a:pt x="43180" y="2425700"/>
                  </a:cubicBezTo>
                  <a:cubicBezTo>
                    <a:pt x="41063" y="3147483"/>
                    <a:pt x="28151" y="3685751"/>
                    <a:pt x="0" y="433070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slide2_shape9"/>
            <p:cNvSpPr/>
            <p:nvPr/>
          </p:nvSpPr>
          <p:spPr>
            <a:xfrm>
              <a:off x="1701800" y="704850"/>
              <a:ext cx="5461000" cy="25400"/>
            </a:xfrm>
            <a:custGeom>
              <a:avLst/>
              <a:gdLst/>
              <a:ahLst/>
              <a:cxnLst/>
              <a:rect l="l" t="t" r="r" b="b"/>
              <a:pathLst>
                <a:path w="5461000" h="25400">
                  <a:moveTo>
                    <a:pt x="0" y="12700"/>
                  </a:moveTo>
                  <a:lnTo>
                    <a:pt x="2857500" y="25400"/>
                  </a:lnTo>
                  <a:lnTo>
                    <a:pt x="546100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slide2_shape10"/>
            <p:cNvSpPr/>
            <p:nvPr/>
          </p:nvSpPr>
          <p:spPr>
            <a:xfrm>
              <a:off x="7645400" y="720725"/>
              <a:ext cx="3390900" cy="38100"/>
            </a:xfrm>
            <a:custGeom>
              <a:avLst/>
              <a:gdLst/>
              <a:ahLst/>
              <a:cxnLst/>
              <a:rect l="l" t="t" r="r" b="b"/>
              <a:pathLst>
                <a:path w="3390900" h="38100">
                  <a:moveTo>
                    <a:pt x="0" y="38100"/>
                  </a:moveTo>
                  <a:lnTo>
                    <a:pt x="1955800" y="25400"/>
                  </a:lnTo>
                  <a:lnTo>
                    <a:pt x="339090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slide2_shape11"/>
            <p:cNvSpPr/>
            <p:nvPr/>
          </p:nvSpPr>
          <p:spPr>
            <a:xfrm>
              <a:off x="9004300" y="600075"/>
              <a:ext cx="2349500" cy="52856"/>
            </a:xfrm>
            <a:custGeom>
              <a:avLst/>
              <a:gdLst/>
              <a:ahLst/>
              <a:cxnLst/>
              <a:rect l="l" t="t" r="r" b="b"/>
              <a:pathLst>
                <a:path w="2349500" h="52856">
                  <a:moveTo>
                    <a:pt x="0" y="38100"/>
                  </a:moveTo>
                  <a:cubicBezTo>
                    <a:pt x="369358" y="47625"/>
                    <a:pt x="738717" y="57150"/>
                    <a:pt x="1130300" y="50800"/>
                  </a:cubicBezTo>
                  <a:cubicBezTo>
                    <a:pt x="1521883" y="44450"/>
                    <a:pt x="1935691" y="22225"/>
                    <a:pt x="2349500" y="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slide2_shape12"/>
            <p:cNvSpPr/>
            <p:nvPr/>
          </p:nvSpPr>
          <p:spPr>
            <a:xfrm>
              <a:off x="647700" y="2651125"/>
              <a:ext cx="50800" cy="1333500"/>
            </a:xfrm>
            <a:custGeom>
              <a:avLst/>
              <a:gdLst/>
              <a:ahLst/>
              <a:cxnLst/>
              <a:rect l="l" t="t" r="r" b="b"/>
              <a:pathLst>
                <a:path w="50800" h="1333500">
                  <a:moveTo>
                    <a:pt x="0" y="0"/>
                  </a:moveTo>
                  <a:cubicBezTo>
                    <a:pt x="14816" y="320675"/>
                    <a:pt x="29633" y="641350"/>
                    <a:pt x="38100" y="863600"/>
                  </a:cubicBezTo>
                  <a:cubicBezTo>
                    <a:pt x="46567" y="1085850"/>
                    <a:pt x="48683" y="1209675"/>
                    <a:pt x="50800" y="133350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slide2_shape13"/>
            <p:cNvSpPr/>
            <p:nvPr/>
          </p:nvSpPr>
          <p:spPr>
            <a:xfrm>
              <a:off x="792480" y="5495925"/>
              <a:ext cx="45720" cy="792480"/>
            </a:xfrm>
            <a:custGeom>
              <a:avLst/>
              <a:gdLst/>
              <a:ahLst/>
              <a:cxnLst/>
              <a:rect l="l" t="t" r="r" b="b"/>
              <a:pathLst>
                <a:path w="45720" h="792480">
                  <a:moveTo>
                    <a:pt x="45720" y="0"/>
                  </a:moveTo>
                  <a:cubicBezTo>
                    <a:pt x="38100" y="212090"/>
                    <a:pt x="30480" y="424180"/>
                    <a:pt x="22860" y="556260"/>
                  </a:cubicBezTo>
                  <a:cubicBezTo>
                    <a:pt x="15240" y="688340"/>
                    <a:pt x="7620" y="740410"/>
                    <a:pt x="0" y="79248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slide2_shape14"/>
            <p:cNvSpPr/>
            <p:nvPr/>
          </p:nvSpPr>
          <p:spPr>
            <a:xfrm rot="13620000" flipV="1">
              <a:off x="967118" y="6007843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slide2_shape15"/>
            <p:cNvSpPr/>
            <p:nvPr/>
          </p:nvSpPr>
          <p:spPr>
            <a:xfrm rot="11580000" flipV="1">
              <a:off x="1026354" y="5996916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slide2_shape16"/>
            <p:cNvSpPr/>
            <p:nvPr/>
          </p:nvSpPr>
          <p:spPr>
            <a:xfrm rot="780000">
              <a:off x="293465" y="5932157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slide2_shape17"/>
            <p:cNvSpPr/>
            <p:nvPr/>
          </p:nvSpPr>
          <p:spPr>
            <a:xfrm rot="13620000" flipV="1">
              <a:off x="967118" y="571193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slide2_shape18"/>
            <p:cNvSpPr/>
            <p:nvPr/>
          </p:nvSpPr>
          <p:spPr>
            <a:xfrm rot="11580000" flipV="1">
              <a:off x="1026354" y="570100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slide2_shape19"/>
            <p:cNvSpPr/>
            <p:nvPr/>
          </p:nvSpPr>
          <p:spPr>
            <a:xfrm rot="780000">
              <a:off x="293465" y="563624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slide2_shape20"/>
            <p:cNvSpPr/>
            <p:nvPr/>
          </p:nvSpPr>
          <p:spPr>
            <a:xfrm rot="13620000" flipV="1">
              <a:off x="967118" y="541602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slide2_shape21"/>
            <p:cNvSpPr/>
            <p:nvPr/>
          </p:nvSpPr>
          <p:spPr>
            <a:xfrm rot="11580000" flipV="1">
              <a:off x="1026354" y="540509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slide2_shape22"/>
            <p:cNvSpPr/>
            <p:nvPr/>
          </p:nvSpPr>
          <p:spPr>
            <a:xfrm rot="780000">
              <a:off x="293465" y="534033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slide2_shape23"/>
            <p:cNvSpPr/>
            <p:nvPr/>
          </p:nvSpPr>
          <p:spPr>
            <a:xfrm rot="13620000" flipV="1">
              <a:off x="967118" y="512010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slide2_shape24"/>
            <p:cNvSpPr/>
            <p:nvPr/>
          </p:nvSpPr>
          <p:spPr>
            <a:xfrm rot="11580000" flipV="1">
              <a:off x="1026354" y="510917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slide2_shape25"/>
            <p:cNvSpPr/>
            <p:nvPr/>
          </p:nvSpPr>
          <p:spPr>
            <a:xfrm rot="780000">
              <a:off x="293465" y="504442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slide2_shape26"/>
            <p:cNvSpPr/>
            <p:nvPr/>
          </p:nvSpPr>
          <p:spPr>
            <a:xfrm rot="13620000" flipV="1">
              <a:off x="967118" y="482419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slide2_shape27"/>
            <p:cNvSpPr/>
            <p:nvPr/>
          </p:nvSpPr>
          <p:spPr>
            <a:xfrm rot="11580000" flipV="1">
              <a:off x="1026354" y="481326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slide2_shape28"/>
            <p:cNvSpPr/>
            <p:nvPr/>
          </p:nvSpPr>
          <p:spPr>
            <a:xfrm rot="780000">
              <a:off x="293465" y="4748506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slide2_shape29"/>
            <p:cNvSpPr/>
            <p:nvPr/>
          </p:nvSpPr>
          <p:spPr>
            <a:xfrm rot="13620000" flipV="1">
              <a:off x="967118" y="452827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slide2_shape30"/>
            <p:cNvSpPr/>
            <p:nvPr/>
          </p:nvSpPr>
          <p:spPr>
            <a:xfrm rot="11580000" flipV="1">
              <a:off x="1026354" y="451735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slide2_shape31"/>
            <p:cNvSpPr/>
            <p:nvPr/>
          </p:nvSpPr>
          <p:spPr>
            <a:xfrm rot="780000">
              <a:off x="293465" y="445259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slide2_shape32"/>
            <p:cNvSpPr/>
            <p:nvPr/>
          </p:nvSpPr>
          <p:spPr>
            <a:xfrm rot="13620000" flipV="1">
              <a:off x="967118" y="423236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slide2_shape33"/>
            <p:cNvSpPr/>
            <p:nvPr/>
          </p:nvSpPr>
          <p:spPr>
            <a:xfrm rot="11580000" flipV="1">
              <a:off x="1026354" y="422143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slide2_shape34"/>
            <p:cNvSpPr/>
            <p:nvPr/>
          </p:nvSpPr>
          <p:spPr>
            <a:xfrm rot="780000">
              <a:off x="293465" y="415667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slide2_shape35"/>
            <p:cNvSpPr/>
            <p:nvPr/>
          </p:nvSpPr>
          <p:spPr>
            <a:xfrm rot="13620000" flipV="1">
              <a:off x="967118" y="393645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slide2_shape36"/>
            <p:cNvSpPr/>
            <p:nvPr/>
          </p:nvSpPr>
          <p:spPr>
            <a:xfrm rot="11580000" flipV="1">
              <a:off x="1026354" y="392552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slide2_shape37"/>
            <p:cNvSpPr/>
            <p:nvPr/>
          </p:nvSpPr>
          <p:spPr>
            <a:xfrm rot="780000">
              <a:off x="293465" y="3860764"/>
              <a:ext cx="927515" cy="468173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slide2_shape38"/>
            <p:cNvSpPr/>
            <p:nvPr/>
          </p:nvSpPr>
          <p:spPr>
            <a:xfrm rot="13620000" flipV="1">
              <a:off x="967118" y="364053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slide2_shape39"/>
            <p:cNvSpPr/>
            <p:nvPr/>
          </p:nvSpPr>
          <p:spPr>
            <a:xfrm rot="11580000" flipV="1">
              <a:off x="1026354" y="362960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slide2_shape40"/>
            <p:cNvSpPr/>
            <p:nvPr/>
          </p:nvSpPr>
          <p:spPr>
            <a:xfrm rot="780000">
              <a:off x="293465" y="356485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slide2_shape41"/>
            <p:cNvSpPr/>
            <p:nvPr/>
          </p:nvSpPr>
          <p:spPr>
            <a:xfrm rot="13620000" flipV="1">
              <a:off x="967118" y="334462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slide2_shape42"/>
            <p:cNvSpPr/>
            <p:nvPr/>
          </p:nvSpPr>
          <p:spPr>
            <a:xfrm rot="11580000" flipV="1">
              <a:off x="1026354" y="333369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slide2_shape43"/>
            <p:cNvSpPr/>
            <p:nvPr/>
          </p:nvSpPr>
          <p:spPr>
            <a:xfrm rot="780000">
              <a:off x="293465" y="3268936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slide2_shape44"/>
            <p:cNvSpPr/>
            <p:nvPr/>
          </p:nvSpPr>
          <p:spPr>
            <a:xfrm rot="13620000" flipV="1">
              <a:off x="967118" y="304870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slide2_shape45"/>
            <p:cNvSpPr/>
            <p:nvPr/>
          </p:nvSpPr>
          <p:spPr>
            <a:xfrm rot="11580000" flipV="1">
              <a:off x="1026354" y="303778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slide2_shape46"/>
            <p:cNvSpPr/>
            <p:nvPr/>
          </p:nvSpPr>
          <p:spPr>
            <a:xfrm rot="780000">
              <a:off x="293465" y="297302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slide2_shape47"/>
            <p:cNvSpPr/>
            <p:nvPr/>
          </p:nvSpPr>
          <p:spPr>
            <a:xfrm rot="13620000" flipV="1">
              <a:off x="967118" y="275279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slide2_shape48"/>
            <p:cNvSpPr/>
            <p:nvPr/>
          </p:nvSpPr>
          <p:spPr>
            <a:xfrm rot="11580000" flipV="1">
              <a:off x="1026354" y="274186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2" name="slide2_shape49"/>
            <p:cNvSpPr/>
            <p:nvPr/>
          </p:nvSpPr>
          <p:spPr>
            <a:xfrm rot="780000">
              <a:off x="293465" y="267710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slide2_shape50"/>
            <p:cNvSpPr/>
            <p:nvPr/>
          </p:nvSpPr>
          <p:spPr>
            <a:xfrm rot="13620000" flipV="1">
              <a:off x="967118" y="245688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slide2_shape51"/>
            <p:cNvSpPr/>
            <p:nvPr/>
          </p:nvSpPr>
          <p:spPr>
            <a:xfrm rot="11580000" flipV="1">
              <a:off x="1026354" y="244595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slide2_shape52"/>
            <p:cNvSpPr/>
            <p:nvPr/>
          </p:nvSpPr>
          <p:spPr>
            <a:xfrm rot="780000">
              <a:off x="293465" y="238119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slide2_shape53"/>
            <p:cNvSpPr/>
            <p:nvPr/>
          </p:nvSpPr>
          <p:spPr>
            <a:xfrm rot="13620000" flipV="1">
              <a:off x="967118" y="216096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slide2_shape54"/>
            <p:cNvSpPr/>
            <p:nvPr/>
          </p:nvSpPr>
          <p:spPr>
            <a:xfrm rot="11580000" flipV="1">
              <a:off x="1026354" y="215003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" name="slide2_shape55"/>
            <p:cNvSpPr/>
            <p:nvPr/>
          </p:nvSpPr>
          <p:spPr>
            <a:xfrm rot="780000">
              <a:off x="293465" y="208528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" name="slide2_shape56"/>
            <p:cNvSpPr/>
            <p:nvPr/>
          </p:nvSpPr>
          <p:spPr>
            <a:xfrm rot="13620000" flipV="1">
              <a:off x="967118" y="186505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0" name="slide2_shape57"/>
            <p:cNvSpPr/>
            <p:nvPr/>
          </p:nvSpPr>
          <p:spPr>
            <a:xfrm rot="11580000" flipV="1">
              <a:off x="1026354" y="185412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" name="slide2_shape58"/>
            <p:cNvSpPr/>
            <p:nvPr/>
          </p:nvSpPr>
          <p:spPr>
            <a:xfrm rot="780000">
              <a:off x="293465" y="1789366"/>
              <a:ext cx="927515" cy="468173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2" name="slide2_shape59"/>
            <p:cNvSpPr/>
            <p:nvPr/>
          </p:nvSpPr>
          <p:spPr>
            <a:xfrm rot="13620000" flipV="1">
              <a:off x="967118" y="156913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3" name="slide2_shape60"/>
            <p:cNvSpPr/>
            <p:nvPr/>
          </p:nvSpPr>
          <p:spPr>
            <a:xfrm rot="11580000" flipV="1">
              <a:off x="1026354" y="155821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4" name="slide2_shape61"/>
            <p:cNvSpPr/>
            <p:nvPr/>
          </p:nvSpPr>
          <p:spPr>
            <a:xfrm rot="780000">
              <a:off x="293465" y="149345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5" name="slide2_shape62"/>
            <p:cNvSpPr/>
            <p:nvPr/>
          </p:nvSpPr>
          <p:spPr>
            <a:xfrm rot="13620000" flipV="1">
              <a:off x="967118" y="127322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6" name="slide2_shape63"/>
            <p:cNvSpPr/>
            <p:nvPr/>
          </p:nvSpPr>
          <p:spPr>
            <a:xfrm rot="11580000" flipV="1">
              <a:off x="1026354" y="126229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7" name="slide2_shape64"/>
            <p:cNvSpPr/>
            <p:nvPr/>
          </p:nvSpPr>
          <p:spPr>
            <a:xfrm rot="780000">
              <a:off x="293465" y="119753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8" name="slide2_shape65"/>
            <p:cNvSpPr/>
            <p:nvPr/>
          </p:nvSpPr>
          <p:spPr>
            <a:xfrm rot="13620000" flipV="1">
              <a:off x="967118" y="97731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9" name="slide2_shape66"/>
            <p:cNvSpPr/>
            <p:nvPr/>
          </p:nvSpPr>
          <p:spPr>
            <a:xfrm rot="11580000" flipV="1">
              <a:off x="1026354" y="966383"/>
              <a:ext cx="111427" cy="107999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0" name="slide2_shape67"/>
            <p:cNvSpPr/>
            <p:nvPr/>
          </p:nvSpPr>
          <p:spPr>
            <a:xfrm rot="780000">
              <a:off x="293465" y="90162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71" name="slide2_shape68"/>
          <p:cNvSpPr/>
          <p:nvPr/>
        </p:nvSpPr>
        <p:spPr>
          <a:xfrm>
            <a:off x="1285875" y="9525"/>
            <a:ext cx="64579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0"/>
            <a:r>
              <a:rPr lang="en-US" altLang="ko-KR" sz="2800" b="1" kern="0">
                <a:solidFill>
                  <a:srgbClr val="470012"/>
                </a:solidFill>
                <a:latin typeface="야놀자 야체 B"/>
                <a:ea typeface="야놀자 야체 B"/>
                <a:cs typeface="+mn-cs"/>
              </a:rPr>
              <a:t>PPT PRESENTATION </a:t>
            </a:r>
            <a:r>
              <a:rPr lang="en-US" altLang="ko-KR" sz="700" kern="0">
                <a:solidFill>
                  <a:srgbClr val="470012"/>
                </a:solidFill>
                <a:latin typeface="+mn-lt"/>
                <a:ea typeface="+mn-ea"/>
                <a:cs typeface="+mn-cs"/>
              </a:rPr>
              <a:t>Enjoy your stylish business and campus life with BIZCAM</a:t>
            </a:r>
            <a:endParaRPr sz="4000" kern="0">
              <a:solidFill>
                <a:srgbClr val="47001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2" name="slide2_shape69"/>
          <p:cNvSpPr/>
          <p:nvPr/>
        </p:nvSpPr>
        <p:spPr>
          <a:xfrm>
            <a:off x="5647750" y="979557"/>
            <a:ext cx="12847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40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목차</a:t>
            </a:r>
            <a:endParaRPr sz="40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3" name="slide2_shape70"/>
          <p:cNvSpPr/>
          <p:nvPr/>
        </p:nvSpPr>
        <p:spPr>
          <a:xfrm>
            <a:off x="1457208" y="2140872"/>
            <a:ext cx="728243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defTabSz="914400" latinLnBrk="1">
              <a:buAutoNum type="arabicPeriod"/>
            </a:pPr>
            <a:r>
              <a:rPr lang="ko-KR" altLang="en-US" sz="3600" kern="1200" dirty="0" err="1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용어정의</a:t>
            </a:r>
            <a:endParaRPr sz="3600" kern="1200" dirty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  <a:p>
            <a:pPr marL="342900" indent="-342900" algn="l" defTabSz="914400" latinLnBrk="1">
              <a:buAutoNum type="arabicPeriod"/>
            </a:pPr>
            <a:r>
              <a:rPr lang="ko-KR" altLang="en-US" sz="36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전체 클래스 다이어그램</a:t>
            </a:r>
            <a:endParaRPr lang="en-US" altLang="ko-KR" sz="3600" dirty="0">
              <a:latin typeface="휴먼옛체"/>
              <a:ea typeface="휴먼옛체"/>
            </a:endParaRPr>
          </a:p>
          <a:p>
            <a:pPr marL="342900" indent="-342900" algn="l" defTabSz="914400" latinLnBrk="1">
              <a:buAutoNum type="arabicPeriod"/>
            </a:pPr>
            <a:r>
              <a:rPr lang="ko-KR" altLang="en-US" sz="36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검색 관련 클래스 다이어그램</a:t>
            </a:r>
            <a:endParaRPr lang="en-US" altLang="ko-KR" sz="3600" kern="1200" dirty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  <a:p>
            <a:pPr marL="342900" indent="-342900" algn="l" defTabSz="914400" latinLnBrk="1">
              <a:buAutoNum type="arabicPeriod"/>
            </a:pPr>
            <a:r>
              <a:rPr lang="ko-KR" altLang="en-US" sz="3600" dirty="0" smtClean="0">
                <a:latin typeface="휴먼옛체"/>
                <a:ea typeface="휴먼옛체"/>
              </a:rPr>
              <a:t>회원 관련 클래스 다이어그램</a:t>
            </a:r>
            <a:endParaRPr lang="en-US" altLang="ko-KR" sz="3600" kern="1200" dirty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  <a:p>
            <a:pPr marL="342900" indent="-342900" algn="l" defTabSz="914400" latinLnBrk="1">
              <a:buAutoNum type="arabicPeriod"/>
            </a:pPr>
            <a:r>
              <a:rPr lang="ko-KR" altLang="en-US" sz="3600" dirty="0" smtClean="0">
                <a:latin typeface="휴먼옛체"/>
                <a:ea typeface="휴먼옛체"/>
              </a:rPr>
              <a:t>상세설명</a:t>
            </a:r>
            <a:endParaRPr sz="3600" kern="1200" dirty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D3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lide13_group40"/>
          <p:cNvGrpSpPr>
            <a:grpSpLocks/>
          </p:cNvGrpSpPr>
          <p:nvPr/>
        </p:nvGrpSpPr>
        <p:grpSpPr>
          <a:xfrm>
            <a:off x="1" y="404664"/>
            <a:ext cx="12026582" cy="6286704"/>
            <a:chOff x="1" y="424720"/>
            <a:chExt cx="12026582" cy="6286704"/>
          </a:xfrm>
        </p:grpSpPr>
        <p:sp>
          <p:nvSpPr>
            <p:cNvPr id="4" name="slide13_shape1"/>
            <p:cNvSpPr/>
            <p:nvPr/>
          </p:nvSpPr>
          <p:spPr>
            <a:xfrm>
              <a:off x="1" y="5381625"/>
              <a:ext cx="1009650" cy="1171575"/>
            </a:xfrm>
            <a:custGeom>
              <a:avLst/>
              <a:gdLst/>
              <a:ahLst/>
              <a:cxnLst/>
              <a:rect l="l" t="t" r="r" b="b"/>
              <a:pathLst>
                <a:path w="1009650" h="1171575">
                  <a:moveTo>
                    <a:pt x="885825" y="1171575"/>
                  </a:moveTo>
                  <a:lnTo>
                    <a:pt x="0" y="676275"/>
                  </a:lnTo>
                  <a:lnTo>
                    <a:pt x="0" y="9525"/>
                  </a:lnTo>
                  <a:lnTo>
                    <a:pt x="1009650" y="0"/>
                  </a:lnTo>
                  <a:lnTo>
                    <a:pt x="885825" y="1171575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slide13_shape2"/>
            <p:cNvSpPr/>
            <p:nvPr/>
          </p:nvSpPr>
          <p:spPr>
            <a:xfrm rot="5400000" flipV="1">
              <a:off x="3225924" y="-2220179"/>
              <a:ext cx="6128359" cy="11418157"/>
            </a:xfrm>
            <a:custGeom>
              <a:avLst/>
              <a:gdLst/>
              <a:ahLst/>
              <a:cxnLst/>
              <a:rect l="l" t="t" r="r" b="b"/>
              <a:pathLst>
                <a:path w="6410993" h="11944753">
                  <a:moveTo>
                    <a:pt x="387564" y="11944753"/>
                  </a:moveTo>
                  <a:cubicBezTo>
                    <a:pt x="208554" y="11785096"/>
                    <a:pt x="278653" y="11834688"/>
                    <a:pt x="0" y="11645139"/>
                  </a:cubicBezTo>
                  <a:cubicBezTo>
                    <a:pt x="181314" y="8509140"/>
                    <a:pt x="203203" y="4476355"/>
                    <a:pt x="155335" y="5139"/>
                  </a:cubicBezTo>
                  <a:cubicBezTo>
                    <a:pt x="2076059" y="-28176"/>
                    <a:pt x="3996783" y="113882"/>
                    <a:pt x="5917507" y="48682"/>
                  </a:cubicBezTo>
                  <a:lnTo>
                    <a:pt x="6410993" y="338968"/>
                  </a:lnTo>
                  <a:lnTo>
                    <a:pt x="387564" y="11944753"/>
                  </a:lnTo>
                  <a:close/>
                </a:path>
              </a:pathLst>
            </a:custGeom>
            <a:solidFill>
              <a:srgbClr val="D9B0B6"/>
            </a:solidFill>
            <a:ln w="25400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slide13_shape3"/>
            <p:cNvSpPr/>
            <p:nvPr/>
          </p:nvSpPr>
          <p:spPr>
            <a:xfrm flipV="1">
              <a:off x="910406" y="800427"/>
              <a:ext cx="11116175" cy="5910996"/>
            </a:xfrm>
            <a:custGeom>
              <a:avLst/>
              <a:gdLst/>
              <a:ahLst/>
              <a:cxnLst/>
              <a:rect l="l" t="t" r="r" b="b"/>
              <a:pathLst>
                <a:path w="11116176" h="5910997">
                  <a:moveTo>
                    <a:pt x="0" y="152987"/>
                  </a:moveTo>
                  <a:cubicBezTo>
                    <a:pt x="3741002" y="38687"/>
                    <a:pt x="7186728" y="-94663"/>
                    <a:pt x="11099180" y="95837"/>
                  </a:cubicBezTo>
                  <a:cubicBezTo>
                    <a:pt x="11184905" y="2085024"/>
                    <a:pt x="10908680" y="2912159"/>
                    <a:pt x="11099180" y="5910997"/>
                  </a:cubicBezTo>
                  <a:cubicBezTo>
                    <a:pt x="9444153" y="5758597"/>
                    <a:pt x="4083902" y="5806222"/>
                    <a:pt x="0" y="5891947"/>
                  </a:cubicBezTo>
                  <a:lnTo>
                    <a:pt x="0" y="152987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slide13_shape4"/>
            <p:cNvSpPr/>
            <p:nvPr/>
          </p:nvSpPr>
          <p:spPr>
            <a:xfrm>
              <a:off x="581025" y="571500"/>
              <a:ext cx="314520" cy="228261"/>
            </a:xfrm>
            <a:custGeom>
              <a:avLst/>
              <a:gdLst/>
              <a:ahLst/>
              <a:cxnLst/>
              <a:rect l="l" t="t" r="r" b="b"/>
              <a:pathLst>
                <a:path w="304800" h="200025">
                  <a:moveTo>
                    <a:pt x="304800" y="200025"/>
                  </a:moveTo>
                  <a:lnTo>
                    <a:pt x="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slide13_shape5"/>
            <p:cNvSpPr/>
            <p:nvPr/>
          </p:nvSpPr>
          <p:spPr>
            <a:xfrm>
              <a:off x="742950" y="676275"/>
              <a:ext cx="542925" cy="657225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slide13_shape6"/>
            <p:cNvSpPr/>
            <p:nvPr/>
          </p:nvSpPr>
          <p:spPr>
            <a:xfrm>
              <a:off x="824775" y="747387"/>
              <a:ext cx="311904" cy="377568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slide13_shape7"/>
            <p:cNvSpPr/>
            <p:nvPr/>
          </p:nvSpPr>
          <p:spPr>
            <a:xfrm>
              <a:off x="684321" y="637817"/>
              <a:ext cx="311904" cy="377568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slide13_shape8"/>
            <p:cNvSpPr/>
            <p:nvPr/>
          </p:nvSpPr>
          <p:spPr>
            <a:xfrm>
              <a:off x="736600" y="1622425"/>
              <a:ext cx="43281" cy="4330700"/>
            </a:xfrm>
            <a:custGeom>
              <a:avLst/>
              <a:gdLst/>
              <a:ahLst/>
              <a:cxnLst/>
              <a:rect l="l" t="t" r="r" b="b"/>
              <a:pathLst>
                <a:path w="43281" h="4330700">
                  <a:moveTo>
                    <a:pt x="12700" y="0"/>
                  </a:moveTo>
                  <a:cubicBezTo>
                    <a:pt x="13758" y="775758"/>
                    <a:pt x="45297" y="1703917"/>
                    <a:pt x="43180" y="2425700"/>
                  </a:cubicBezTo>
                  <a:cubicBezTo>
                    <a:pt x="41063" y="3147483"/>
                    <a:pt x="28151" y="3685751"/>
                    <a:pt x="0" y="433070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slide13_shape9"/>
            <p:cNvSpPr/>
            <p:nvPr/>
          </p:nvSpPr>
          <p:spPr>
            <a:xfrm>
              <a:off x="1701800" y="704850"/>
              <a:ext cx="5461000" cy="25400"/>
            </a:xfrm>
            <a:custGeom>
              <a:avLst/>
              <a:gdLst/>
              <a:ahLst/>
              <a:cxnLst/>
              <a:rect l="l" t="t" r="r" b="b"/>
              <a:pathLst>
                <a:path w="5461000" h="25400">
                  <a:moveTo>
                    <a:pt x="0" y="12700"/>
                  </a:moveTo>
                  <a:lnTo>
                    <a:pt x="2857500" y="25400"/>
                  </a:lnTo>
                  <a:lnTo>
                    <a:pt x="546100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slide13_shape10"/>
            <p:cNvSpPr/>
            <p:nvPr/>
          </p:nvSpPr>
          <p:spPr>
            <a:xfrm>
              <a:off x="7645400" y="720725"/>
              <a:ext cx="3390900" cy="38100"/>
            </a:xfrm>
            <a:custGeom>
              <a:avLst/>
              <a:gdLst/>
              <a:ahLst/>
              <a:cxnLst/>
              <a:rect l="l" t="t" r="r" b="b"/>
              <a:pathLst>
                <a:path w="3390900" h="38100">
                  <a:moveTo>
                    <a:pt x="0" y="38100"/>
                  </a:moveTo>
                  <a:lnTo>
                    <a:pt x="1955800" y="25400"/>
                  </a:lnTo>
                  <a:lnTo>
                    <a:pt x="339090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slide13_shape11"/>
            <p:cNvSpPr/>
            <p:nvPr/>
          </p:nvSpPr>
          <p:spPr>
            <a:xfrm>
              <a:off x="9004300" y="600075"/>
              <a:ext cx="2349500" cy="52856"/>
            </a:xfrm>
            <a:custGeom>
              <a:avLst/>
              <a:gdLst/>
              <a:ahLst/>
              <a:cxnLst/>
              <a:rect l="l" t="t" r="r" b="b"/>
              <a:pathLst>
                <a:path w="2349500" h="52856">
                  <a:moveTo>
                    <a:pt x="0" y="38100"/>
                  </a:moveTo>
                  <a:cubicBezTo>
                    <a:pt x="369358" y="47625"/>
                    <a:pt x="738717" y="57150"/>
                    <a:pt x="1130300" y="50800"/>
                  </a:cubicBezTo>
                  <a:cubicBezTo>
                    <a:pt x="1521883" y="44450"/>
                    <a:pt x="1935691" y="22225"/>
                    <a:pt x="2349500" y="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slide13_shape12"/>
            <p:cNvSpPr/>
            <p:nvPr/>
          </p:nvSpPr>
          <p:spPr>
            <a:xfrm>
              <a:off x="647700" y="2651125"/>
              <a:ext cx="50800" cy="1333500"/>
            </a:xfrm>
            <a:custGeom>
              <a:avLst/>
              <a:gdLst/>
              <a:ahLst/>
              <a:cxnLst/>
              <a:rect l="l" t="t" r="r" b="b"/>
              <a:pathLst>
                <a:path w="50800" h="1333500">
                  <a:moveTo>
                    <a:pt x="0" y="0"/>
                  </a:moveTo>
                  <a:cubicBezTo>
                    <a:pt x="14816" y="320675"/>
                    <a:pt x="29633" y="641350"/>
                    <a:pt x="38100" y="863600"/>
                  </a:cubicBezTo>
                  <a:cubicBezTo>
                    <a:pt x="46567" y="1085850"/>
                    <a:pt x="48683" y="1209675"/>
                    <a:pt x="50800" y="133350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slide13_shape13"/>
            <p:cNvSpPr/>
            <p:nvPr/>
          </p:nvSpPr>
          <p:spPr>
            <a:xfrm>
              <a:off x="792480" y="5495925"/>
              <a:ext cx="45720" cy="792480"/>
            </a:xfrm>
            <a:custGeom>
              <a:avLst/>
              <a:gdLst/>
              <a:ahLst/>
              <a:cxnLst/>
              <a:rect l="l" t="t" r="r" b="b"/>
              <a:pathLst>
                <a:path w="45720" h="792480">
                  <a:moveTo>
                    <a:pt x="45720" y="0"/>
                  </a:moveTo>
                  <a:cubicBezTo>
                    <a:pt x="38100" y="212090"/>
                    <a:pt x="30480" y="424180"/>
                    <a:pt x="22860" y="556260"/>
                  </a:cubicBezTo>
                  <a:cubicBezTo>
                    <a:pt x="15240" y="688340"/>
                    <a:pt x="7620" y="740410"/>
                    <a:pt x="0" y="79248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slide13_shape14"/>
            <p:cNvSpPr/>
            <p:nvPr/>
          </p:nvSpPr>
          <p:spPr>
            <a:xfrm rot="13620000" flipV="1">
              <a:off x="967118" y="6007843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slide13_shape15"/>
            <p:cNvSpPr/>
            <p:nvPr/>
          </p:nvSpPr>
          <p:spPr>
            <a:xfrm rot="11580000" flipV="1">
              <a:off x="1026354" y="5996916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slide13_shape16"/>
            <p:cNvSpPr/>
            <p:nvPr/>
          </p:nvSpPr>
          <p:spPr>
            <a:xfrm rot="780000">
              <a:off x="293465" y="5932157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slide13_shape17"/>
            <p:cNvSpPr/>
            <p:nvPr/>
          </p:nvSpPr>
          <p:spPr>
            <a:xfrm rot="13620000" flipV="1">
              <a:off x="967118" y="571193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slide13_shape18"/>
            <p:cNvSpPr/>
            <p:nvPr/>
          </p:nvSpPr>
          <p:spPr>
            <a:xfrm rot="11580000" flipV="1">
              <a:off x="1026354" y="570100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slide13_shape19"/>
            <p:cNvSpPr/>
            <p:nvPr/>
          </p:nvSpPr>
          <p:spPr>
            <a:xfrm rot="780000">
              <a:off x="293465" y="563624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slide13_shape20"/>
            <p:cNvSpPr/>
            <p:nvPr/>
          </p:nvSpPr>
          <p:spPr>
            <a:xfrm rot="13620000" flipV="1">
              <a:off x="967118" y="541602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slide13_shape21"/>
            <p:cNvSpPr/>
            <p:nvPr/>
          </p:nvSpPr>
          <p:spPr>
            <a:xfrm rot="11580000" flipV="1">
              <a:off x="1026354" y="540509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slide13_shape22"/>
            <p:cNvSpPr/>
            <p:nvPr/>
          </p:nvSpPr>
          <p:spPr>
            <a:xfrm rot="780000">
              <a:off x="293465" y="534033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slide13_shape23"/>
            <p:cNvSpPr/>
            <p:nvPr/>
          </p:nvSpPr>
          <p:spPr>
            <a:xfrm rot="13620000" flipV="1">
              <a:off x="967118" y="512010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slide13_shape24"/>
            <p:cNvSpPr/>
            <p:nvPr/>
          </p:nvSpPr>
          <p:spPr>
            <a:xfrm rot="11580000" flipV="1">
              <a:off x="1026354" y="510917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slide13_shape25"/>
            <p:cNvSpPr/>
            <p:nvPr/>
          </p:nvSpPr>
          <p:spPr>
            <a:xfrm rot="780000">
              <a:off x="293465" y="504442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slide13_shape26"/>
            <p:cNvSpPr/>
            <p:nvPr/>
          </p:nvSpPr>
          <p:spPr>
            <a:xfrm rot="13620000" flipV="1">
              <a:off x="967118" y="482419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slide13_shape27"/>
            <p:cNvSpPr/>
            <p:nvPr/>
          </p:nvSpPr>
          <p:spPr>
            <a:xfrm rot="11580000" flipV="1">
              <a:off x="1026354" y="481326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slide13_shape28"/>
            <p:cNvSpPr/>
            <p:nvPr/>
          </p:nvSpPr>
          <p:spPr>
            <a:xfrm rot="780000">
              <a:off x="293465" y="4748506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slide13_shape29"/>
            <p:cNvSpPr/>
            <p:nvPr/>
          </p:nvSpPr>
          <p:spPr>
            <a:xfrm rot="13620000" flipV="1">
              <a:off x="967118" y="452827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slide13_shape30"/>
            <p:cNvSpPr/>
            <p:nvPr/>
          </p:nvSpPr>
          <p:spPr>
            <a:xfrm rot="11580000" flipV="1">
              <a:off x="1026354" y="451735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slide13_shape31"/>
            <p:cNvSpPr/>
            <p:nvPr/>
          </p:nvSpPr>
          <p:spPr>
            <a:xfrm rot="780000">
              <a:off x="293465" y="445259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slide13_shape32"/>
            <p:cNvSpPr/>
            <p:nvPr/>
          </p:nvSpPr>
          <p:spPr>
            <a:xfrm rot="13620000" flipV="1">
              <a:off x="967118" y="423236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slide13_shape33"/>
            <p:cNvSpPr/>
            <p:nvPr/>
          </p:nvSpPr>
          <p:spPr>
            <a:xfrm rot="11580000" flipV="1">
              <a:off x="1026354" y="422143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slide13_shape34"/>
            <p:cNvSpPr/>
            <p:nvPr/>
          </p:nvSpPr>
          <p:spPr>
            <a:xfrm rot="780000">
              <a:off x="293465" y="415667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slide13_shape35"/>
            <p:cNvSpPr/>
            <p:nvPr/>
          </p:nvSpPr>
          <p:spPr>
            <a:xfrm rot="13620000" flipV="1">
              <a:off x="967118" y="393645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slide13_shape36"/>
            <p:cNvSpPr/>
            <p:nvPr/>
          </p:nvSpPr>
          <p:spPr>
            <a:xfrm rot="11580000" flipV="1">
              <a:off x="1026354" y="392552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slide13_shape37"/>
            <p:cNvSpPr/>
            <p:nvPr/>
          </p:nvSpPr>
          <p:spPr>
            <a:xfrm rot="780000">
              <a:off x="293465" y="3860764"/>
              <a:ext cx="927515" cy="468173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slide13_shape38"/>
            <p:cNvSpPr/>
            <p:nvPr/>
          </p:nvSpPr>
          <p:spPr>
            <a:xfrm rot="13620000" flipV="1">
              <a:off x="967118" y="364053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slide13_shape39"/>
            <p:cNvSpPr/>
            <p:nvPr/>
          </p:nvSpPr>
          <p:spPr>
            <a:xfrm rot="11580000" flipV="1">
              <a:off x="1026354" y="362960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slide13_shape40"/>
            <p:cNvSpPr/>
            <p:nvPr/>
          </p:nvSpPr>
          <p:spPr>
            <a:xfrm rot="780000">
              <a:off x="293465" y="356485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slide13_shape41"/>
            <p:cNvSpPr/>
            <p:nvPr/>
          </p:nvSpPr>
          <p:spPr>
            <a:xfrm rot="13620000" flipV="1">
              <a:off x="967118" y="334462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slide13_shape42"/>
            <p:cNvSpPr/>
            <p:nvPr/>
          </p:nvSpPr>
          <p:spPr>
            <a:xfrm rot="11580000" flipV="1">
              <a:off x="1026354" y="333369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slide13_shape43"/>
            <p:cNvSpPr/>
            <p:nvPr/>
          </p:nvSpPr>
          <p:spPr>
            <a:xfrm rot="780000">
              <a:off x="293465" y="3268936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slide13_shape44"/>
            <p:cNvSpPr/>
            <p:nvPr/>
          </p:nvSpPr>
          <p:spPr>
            <a:xfrm rot="13620000" flipV="1">
              <a:off x="967118" y="304870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slide13_shape45"/>
            <p:cNvSpPr/>
            <p:nvPr/>
          </p:nvSpPr>
          <p:spPr>
            <a:xfrm rot="11580000" flipV="1">
              <a:off x="1026354" y="303778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slide13_shape46"/>
            <p:cNvSpPr/>
            <p:nvPr/>
          </p:nvSpPr>
          <p:spPr>
            <a:xfrm rot="780000">
              <a:off x="293465" y="297302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slide13_shape47"/>
            <p:cNvSpPr/>
            <p:nvPr/>
          </p:nvSpPr>
          <p:spPr>
            <a:xfrm rot="13620000" flipV="1">
              <a:off x="967118" y="275279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slide13_shape48"/>
            <p:cNvSpPr/>
            <p:nvPr/>
          </p:nvSpPr>
          <p:spPr>
            <a:xfrm rot="11580000" flipV="1">
              <a:off x="1026354" y="274186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2" name="slide13_shape49"/>
            <p:cNvSpPr/>
            <p:nvPr/>
          </p:nvSpPr>
          <p:spPr>
            <a:xfrm rot="780000">
              <a:off x="293465" y="267710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slide13_shape50"/>
            <p:cNvSpPr/>
            <p:nvPr/>
          </p:nvSpPr>
          <p:spPr>
            <a:xfrm rot="13620000" flipV="1">
              <a:off x="967118" y="245688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slide13_shape51"/>
            <p:cNvSpPr/>
            <p:nvPr/>
          </p:nvSpPr>
          <p:spPr>
            <a:xfrm rot="11580000" flipV="1">
              <a:off x="1026354" y="244595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slide13_shape52"/>
            <p:cNvSpPr/>
            <p:nvPr/>
          </p:nvSpPr>
          <p:spPr>
            <a:xfrm rot="780000">
              <a:off x="293465" y="238119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slide13_shape53"/>
            <p:cNvSpPr/>
            <p:nvPr/>
          </p:nvSpPr>
          <p:spPr>
            <a:xfrm rot="13620000" flipV="1">
              <a:off x="967118" y="216096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slide13_shape54"/>
            <p:cNvSpPr/>
            <p:nvPr/>
          </p:nvSpPr>
          <p:spPr>
            <a:xfrm rot="11580000" flipV="1">
              <a:off x="1026354" y="215003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" name="slide13_shape55"/>
            <p:cNvSpPr/>
            <p:nvPr/>
          </p:nvSpPr>
          <p:spPr>
            <a:xfrm rot="780000">
              <a:off x="293465" y="208528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" name="slide13_shape56"/>
            <p:cNvSpPr/>
            <p:nvPr/>
          </p:nvSpPr>
          <p:spPr>
            <a:xfrm rot="13620000" flipV="1">
              <a:off x="967118" y="186505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0" name="slide13_shape57"/>
            <p:cNvSpPr/>
            <p:nvPr/>
          </p:nvSpPr>
          <p:spPr>
            <a:xfrm rot="11580000" flipV="1">
              <a:off x="1026354" y="185412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" name="slide13_shape58"/>
            <p:cNvSpPr/>
            <p:nvPr/>
          </p:nvSpPr>
          <p:spPr>
            <a:xfrm rot="780000">
              <a:off x="293465" y="1789366"/>
              <a:ext cx="927515" cy="468173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2" name="slide13_shape59"/>
            <p:cNvSpPr/>
            <p:nvPr/>
          </p:nvSpPr>
          <p:spPr>
            <a:xfrm rot="13620000" flipV="1">
              <a:off x="967118" y="156913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3" name="slide13_shape60"/>
            <p:cNvSpPr/>
            <p:nvPr/>
          </p:nvSpPr>
          <p:spPr>
            <a:xfrm rot="11580000" flipV="1">
              <a:off x="1026354" y="155821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4" name="slide13_shape61"/>
            <p:cNvSpPr/>
            <p:nvPr/>
          </p:nvSpPr>
          <p:spPr>
            <a:xfrm rot="780000">
              <a:off x="293465" y="149345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5" name="slide13_shape62"/>
            <p:cNvSpPr/>
            <p:nvPr/>
          </p:nvSpPr>
          <p:spPr>
            <a:xfrm rot="13620000" flipV="1">
              <a:off x="967118" y="127322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6" name="slide13_shape63"/>
            <p:cNvSpPr/>
            <p:nvPr/>
          </p:nvSpPr>
          <p:spPr>
            <a:xfrm rot="11580000" flipV="1">
              <a:off x="1026354" y="126229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7" name="slide13_shape64"/>
            <p:cNvSpPr/>
            <p:nvPr/>
          </p:nvSpPr>
          <p:spPr>
            <a:xfrm rot="780000">
              <a:off x="293465" y="119753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8" name="slide13_shape65"/>
            <p:cNvSpPr/>
            <p:nvPr/>
          </p:nvSpPr>
          <p:spPr>
            <a:xfrm rot="13620000" flipV="1">
              <a:off x="967118" y="97731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9" name="slide13_shape66"/>
            <p:cNvSpPr/>
            <p:nvPr/>
          </p:nvSpPr>
          <p:spPr>
            <a:xfrm rot="11580000" flipV="1">
              <a:off x="1026354" y="966383"/>
              <a:ext cx="111427" cy="107999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0" name="slide13_shape67"/>
            <p:cNvSpPr/>
            <p:nvPr/>
          </p:nvSpPr>
          <p:spPr>
            <a:xfrm rot="780000">
              <a:off x="293465" y="90162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71" name="slide13_shape68"/>
          <p:cNvSpPr/>
          <p:nvPr/>
        </p:nvSpPr>
        <p:spPr>
          <a:xfrm>
            <a:off x="1285875" y="9525"/>
            <a:ext cx="64579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0"/>
            <a:r>
              <a:rPr lang="en-US" altLang="ko-KR" sz="2800" b="1" kern="0">
                <a:solidFill>
                  <a:srgbClr val="470012"/>
                </a:solidFill>
                <a:latin typeface="야놀자 야체 B"/>
                <a:ea typeface="야놀자 야체 B"/>
                <a:cs typeface="+mn-cs"/>
              </a:rPr>
              <a:t>PPT PRESENTATION </a:t>
            </a:r>
            <a:r>
              <a:rPr lang="en-US" altLang="ko-KR" sz="700" kern="0">
                <a:solidFill>
                  <a:srgbClr val="470012"/>
                </a:solidFill>
                <a:latin typeface="+mn-lt"/>
                <a:ea typeface="+mn-ea"/>
                <a:cs typeface="+mn-cs"/>
              </a:rPr>
              <a:t>Enjoy your stylish business and campus life with BIZCAM</a:t>
            </a:r>
            <a:endParaRPr sz="4000" kern="0">
              <a:solidFill>
                <a:srgbClr val="47001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2" name="slide13_shape69"/>
          <p:cNvSpPr/>
          <p:nvPr/>
        </p:nvSpPr>
        <p:spPr>
          <a:xfrm>
            <a:off x="4744251" y="945905"/>
            <a:ext cx="35597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4000" kern="1200" dirty="0" err="1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검색관련</a:t>
            </a:r>
            <a:r>
              <a:rPr lang="en-US" altLang="ko-KR" sz="40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</a:t>
            </a:r>
            <a:r>
              <a:rPr lang="ko-KR" altLang="en-US" sz="40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검색</a:t>
            </a:r>
            <a:r>
              <a:rPr lang="en-US" altLang="ko-KR" sz="40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)</a:t>
            </a:r>
            <a:endParaRPr sz="4000" kern="1200" dirty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81" name="slide12_shape70"/>
          <p:cNvSpPr/>
          <p:nvPr/>
        </p:nvSpPr>
        <p:spPr>
          <a:xfrm>
            <a:off x="6948898" y="1670158"/>
            <a:ext cx="475596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400" dirty="0" smtClean="0">
                <a:latin typeface="휴먼옛체"/>
                <a:ea typeface="휴먼옛체"/>
              </a:rPr>
              <a:t>카테고리</a:t>
            </a:r>
            <a:endParaRPr lang="en-US" altLang="ko-KR" sz="1400" dirty="0" smtClean="0">
              <a:latin typeface="휴먼옛체"/>
              <a:ea typeface="휴먼옛체"/>
            </a:endParaRPr>
          </a:p>
          <a:p>
            <a:pPr marL="342900" indent="-342900" algn="l" defTabSz="914400" latinLnBrk="1">
              <a:buAutoNum type="arabicParenBoth"/>
            </a:pPr>
            <a:r>
              <a:rPr lang="ko-KR" altLang="en-US" sz="1400" dirty="0" smtClean="0">
                <a:latin typeface="휴먼옛체"/>
                <a:ea typeface="휴먼옛체"/>
              </a:rPr>
              <a:t>일치하는 카테고리 정보를 이어줌</a:t>
            </a:r>
            <a:endParaRPr lang="en-US" altLang="ko-KR" sz="1400" dirty="0" smtClean="0">
              <a:latin typeface="휴먼옛체"/>
              <a:ea typeface="휴먼옛체"/>
            </a:endParaRPr>
          </a:p>
          <a:p>
            <a:pPr marL="342900" indent="-342900" algn="l" defTabSz="914400" latinLnBrk="1">
              <a:buAutoNum type="arabicParenBoth"/>
            </a:pPr>
            <a:endParaRPr lang="en-US" altLang="ko-KR" sz="1400" dirty="0" smtClean="0">
              <a:latin typeface="휴먼옛체"/>
              <a:ea typeface="휴먼옛체"/>
            </a:endParaRPr>
          </a:p>
          <a:p>
            <a:pPr algn="l" defTabSz="914400" latinLnBrk="1"/>
            <a:r>
              <a:rPr lang="ko-KR" altLang="en-US" sz="1400" dirty="0" smtClean="0">
                <a:latin typeface="휴먼옛체"/>
                <a:ea typeface="휴먼옛체"/>
              </a:rPr>
              <a:t>검색</a:t>
            </a:r>
            <a:endParaRPr lang="en-US" altLang="ko-KR" sz="1400" dirty="0" smtClean="0">
              <a:latin typeface="휴먼옛체"/>
              <a:ea typeface="휴먼옛체"/>
            </a:endParaRPr>
          </a:p>
          <a:p>
            <a:pPr algn="l" defTabSz="914400" latinLnBrk="1"/>
            <a:r>
              <a:rPr lang="en-US" altLang="ko-KR" sz="1400" dirty="0" smtClean="0">
                <a:latin typeface="휴먼옛체"/>
                <a:ea typeface="휴먼옛체"/>
              </a:rPr>
              <a:t>(2) </a:t>
            </a:r>
            <a:r>
              <a:rPr lang="ko-KR" altLang="en-US" sz="1400" dirty="0" smtClean="0">
                <a:latin typeface="휴먼옛체"/>
                <a:ea typeface="휴먼옛체"/>
              </a:rPr>
              <a:t>카테고리 클릭 시 값을 저장 해 그 결과값으로 랭킹 정보를 변경</a:t>
            </a:r>
            <a:endParaRPr lang="en-US" altLang="ko-KR" sz="1400" dirty="0" smtClean="0">
              <a:latin typeface="휴먼옛체"/>
              <a:ea typeface="휴먼옛체"/>
            </a:endParaRPr>
          </a:p>
          <a:p>
            <a:pPr algn="l" defTabSz="914400" latinLnBrk="1"/>
            <a:r>
              <a:rPr lang="en-US" altLang="ko-KR" sz="1400" dirty="0" smtClean="0">
                <a:latin typeface="휴먼옛체"/>
                <a:ea typeface="휴먼옛체"/>
              </a:rPr>
              <a:t>(3) </a:t>
            </a:r>
            <a:r>
              <a:rPr lang="ko-KR" altLang="en-US" sz="1400" dirty="0" smtClean="0">
                <a:latin typeface="휴먼옛체"/>
                <a:ea typeface="휴먼옛체"/>
              </a:rPr>
              <a:t>데이터베이스에서 랭킹 정보들을 가져옴</a:t>
            </a:r>
            <a:endParaRPr lang="en-US" altLang="ko-KR" sz="1400" dirty="0" smtClean="0">
              <a:latin typeface="휴먼옛체"/>
              <a:ea typeface="휴먼옛체"/>
            </a:endParaRPr>
          </a:p>
          <a:p>
            <a:pPr algn="l" defTabSz="914400" latinLnBrk="1"/>
            <a:r>
              <a:rPr lang="en-US" altLang="ko-KR" sz="1400" dirty="0" smtClean="0">
                <a:latin typeface="휴먼옛체"/>
                <a:ea typeface="휴먼옛체"/>
              </a:rPr>
              <a:t>(4) </a:t>
            </a:r>
            <a:r>
              <a:rPr lang="ko-KR" altLang="en-US" sz="1400" dirty="0" err="1" smtClean="0">
                <a:latin typeface="휴먼옛체"/>
                <a:ea typeface="휴먼옛체"/>
              </a:rPr>
              <a:t>검색어</a:t>
            </a:r>
            <a:r>
              <a:rPr lang="ko-KR" altLang="en-US" sz="1400" dirty="0" err="1">
                <a:latin typeface="휴먼옛체"/>
                <a:ea typeface="휴먼옛체"/>
              </a:rPr>
              <a:t>를</a:t>
            </a:r>
            <a:r>
              <a:rPr lang="ko-KR" altLang="en-US" sz="1400" dirty="0" smtClean="0">
                <a:latin typeface="휴먼옛체"/>
                <a:ea typeface="휴먼옛체"/>
              </a:rPr>
              <a:t> 유추하여 연관 검색을 찾는 기능 </a:t>
            </a:r>
            <a:r>
              <a:rPr lang="en-US" altLang="ko-KR" sz="1400" dirty="0" smtClean="0">
                <a:latin typeface="휴먼옛체"/>
                <a:ea typeface="휴먼옛체"/>
              </a:rPr>
              <a:t>(</a:t>
            </a:r>
            <a:r>
              <a:rPr lang="ko-KR" altLang="en-US" sz="1400" dirty="0" smtClean="0">
                <a:latin typeface="휴먼옛체"/>
                <a:ea typeface="휴먼옛체"/>
              </a:rPr>
              <a:t>담당</a:t>
            </a:r>
            <a:r>
              <a:rPr lang="en-US" altLang="ko-KR" sz="1400" dirty="0" smtClean="0">
                <a:latin typeface="휴먼옛체"/>
                <a:ea typeface="휴먼옛체"/>
              </a:rPr>
              <a:t>:</a:t>
            </a:r>
            <a:r>
              <a:rPr lang="ko-KR" altLang="en-US" sz="1400" dirty="0" smtClean="0">
                <a:latin typeface="휴먼옛체"/>
                <a:ea typeface="휴먼옛체"/>
              </a:rPr>
              <a:t>정명</a:t>
            </a:r>
            <a:r>
              <a:rPr lang="en-US" altLang="ko-KR" sz="1400" dirty="0" smtClean="0">
                <a:latin typeface="휴먼옛체"/>
                <a:ea typeface="휴먼옛체"/>
              </a:rPr>
              <a:t>)</a:t>
            </a:r>
          </a:p>
          <a:p>
            <a:pPr algn="l" defTabSz="914400" latinLnBrk="1"/>
            <a:endParaRPr lang="en-US" altLang="ko-KR" sz="1400" dirty="0" smtClean="0">
              <a:latin typeface="휴먼옛체"/>
              <a:ea typeface="휴먼옛체"/>
            </a:endParaRPr>
          </a:p>
          <a:p>
            <a:pPr algn="l" defTabSz="914400" latinLnBrk="1"/>
            <a:r>
              <a:rPr lang="ko-KR" altLang="en-US" sz="1400" dirty="0" smtClean="0">
                <a:latin typeface="휴먼옛체"/>
                <a:ea typeface="휴먼옛체"/>
              </a:rPr>
              <a:t>정보</a:t>
            </a:r>
            <a:endParaRPr lang="en-US" altLang="ko-KR" sz="1400" dirty="0" smtClean="0">
              <a:latin typeface="휴먼옛체"/>
              <a:ea typeface="휴먼옛체"/>
            </a:endParaRPr>
          </a:p>
          <a:p>
            <a:pPr algn="l" defTabSz="914400" latinLnBrk="1"/>
            <a:r>
              <a:rPr lang="en-US" altLang="ko-KR" sz="1400" dirty="0" smtClean="0">
                <a:latin typeface="휴먼옛체"/>
                <a:ea typeface="휴먼옛체"/>
              </a:rPr>
              <a:t>(5) </a:t>
            </a:r>
            <a:r>
              <a:rPr lang="ko-KR" altLang="en-US" sz="1400" dirty="0" smtClean="0">
                <a:latin typeface="휴먼옛체"/>
                <a:ea typeface="휴먼옛체"/>
              </a:rPr>
              <a:t>검색 정보를 데이터베이스에서 가져와 화면에 띄움</a:t>
            </a:r>
            <a:endParaRPr lang="en-US" altLang="ko-KR" sz="1400" dirty="0" smtClean="0">
              <a:latin typeface="휴먼옛체"/>
              <a:ea typeface="휴먼옛체"/>
            </a:endParaRPr>
          </a:p>
          <a:p>
            <a:pPr algn="l" defTabSz="914400" latinLnBrk="1"/>
            <a:r>
              <a:rPr lang="en-US" altLang="ko-KR" sz="1400" dirty="0" smtClean="0">
                <a:latin typeface="휴먼옛체"/>
                <a:ea typeface="휴먼옛체"/>
              </a:rPr>
              <a:t>(6) </a:t>
            </a:r>
            <a:r>
              <a:rPr lang="ko-KR" altLang="en-US" sz="1400" dirty="0" smtClean="0">
                <a:latin typeface="휴먼옛체"/>
                <a:ea typeface="휴먼옛체"/>
              </a:rPr>
              <a:t>추천수를 데이터베이스에서 가져옴</a:t>
            </a:r>
            <a:endParaRPr lang="en-US" altLang="ko-KR" sz="1400" dirty="0" smtClean="0">
              <a:latin typeface="휴먼옛체"/>
              <a:ea typeface="휴먼옛체"/>
            </a:endParaRPr>
          </a:p>
          <a:p>
            <a:pPr algn="l" defTabSz="914400" latinLnBrk="1"/>
            <a:r>
              <a:rPr lang="en-US" altLang="ko-KR" sz="1400" dirty="0" smtClean="0">
                <a:latin typeface="휴먼옛체"/>
                <a:ea typeface="휴먼옛체"/>
              </a:rPr>
              <a:t>(7) </a:t>
            </a:r>
            <a:r>
              <a:rPr lang="ko-KR" altLang="en-US" sz="1400" dirty="0" err="1" smtClean="0">
                <a:latin typeface="휴먼옛체"/>
                <a:ea typeface="휴먼옛체"/>
              </a:rPr>
              <a:t>추천를</a:t>
            </a:r>
            <a:r>
              <a:rPr lang="ko-KR" altLang="en-US" sz="1400" dirty="0" smtClean="0">
                <a:latin typeface="휴먼옛체"/>
                <a:ea typeface="휴먼옛체"/>
              </a:rPr>
              <a:t> 데이터베이스에 적용</a:t>
            </a:r>
            <a:endParaRPr lang="en-US" altLang="ko-KR" sz="1400" dirty="0" smtClean="0">
              <a:latin typeface="휴먼옛체"/>
              <a:ea typeface="휴먼옛체"/>
            </a:endParaRPr>
          </a:p>
          <a:p>
            <a:pPr algn="l" defTabSz="914400" latinLnBrk="1"/>
            <a:r>
              <a:rPr lang="en-US" altLang="ko-KR" sz="1400" dirty="0" smtClean="0">
                <a:latin typeface="휴먼옛체"/>
                <a:ea typeface="휴먼옛체"/>
              </a:rPr>
              <a:t>(8) </a:t>
            </a:r>
            <a:r>
              <a:rPr lang="ko-KR" altLang="en-US" sz="1400" dirty="0" smtClean="0">
                <a:latin typeface="휴먼옛체"/>
                <a:ea typeface="휴먼옛체"/>
              </a:rPr>
              <a:t>랭킹</a:t>
            </a:r>
            <a:r>
              <a:rPr lang="en-US" altLang="ko-KR" sz="1400" dirty="0" smtClean="0">
                <a:latin typeface="휴먼옛체"/>
                <a:ea typeface="휴먼옛체"/>
              </a:rPr>
              <a:t>, </a:t>
            </a:r>
            <a:r>
              <a:rPr lang="ko-KR" altLang="en-US" sz="1400" dirty="0" smtClean="0">
                <a:latin typeface="휴먼옛체"/>
                <a:ea typeface="휴먼옛체"/>
              </a:rPr>
              <a:t>댓글 </a:t>
            </a:r>
            <a:r>
              <a:rPr lang="ko-KR" altLang="en-US" sz="1400" dirty="0" smtClean="0">
                <a:latin typeface="휴먼옛체"/>
                <a:ea typeface="휴먼옛체"/>
              </a:rPr>
              <a:t>클래스에서 정보 가져옴 </a:t>
            </a:r>
            <a:endParaRPr lang="en-US" altLang="ko-KR" sz="1400" dirty="0" smtClean="0">
              <a:latin typeface="휴먼옛체"/>
              <a:ea typeface="휴먼옛체"/>
            </a:endParaRPr>
          </a:p>
          <a:p>
            <a:pPr algn="l" defTabSz="914400" latinLnBrk="1"/>
            <a:endParaRPr lang="en-US" altLang="ko-KR" sz="1400" dirty="0">
              <a:latin typeface="휴먼옛체"/>
              <a:ea typeface="휴먼옛체"/>
            </a:endParaRPr>
          </a:p>
          <a:p>
            <a:pPr algn="l" defTabSz="914400" latinLnBrk="1"/>
            <a:r>
              <a:rPr lang="ko-KR" altLang="en-US" sz="1400" dirty="0" err="1" smtClean="0">
                <a:latin typeface="휴먼옛체"/>
                <a:ea typeface="휴먼옛체"/>
              </a:rPr>
              <a:t>검색어</a:t>
            </a:r>
            <a:r>
              <a:rPr lang="ko-KR" altLang="en-US" sz="1400" dirty="0" smtClean="0">
                <a:latin typeface="휴먼옛체"/>
                <a:ea typeface="휴먼옛체"/>
              </a:rPr>
              <a:t> 등록 요청</a:t>
            </a:r>
            <a:endParaRPr lang="en-US" altLang="ko-KR" sz="1400" dirty="0" smtClean="0">
              <a:latin typeface="휴먼옛체"/>
              <a:ea typeface="휴먼옛체"/>
            </a:endParaRPr>
          </a:p>
          <a:p>
            <a:pPr algn="l" defTabSz="914400" latinLnBrk="1"/>
            <a:r>
              <a:rPr lang="en-US" altLang="ko-KR" sz="1400" dirty="0" smtClean="0">
                <a:latin typeface="휴먼옛체"/>
                <a:ea typeface="휴먼옛체"/>
              </a:rPr>
              <a:t>(9) </a:t>
            </a:r>
            <a:r>
              <a:rPr lang="ko-KR" altLang="en-US" sz="1400" dirty="0" smtClean="0">
                <a:latin typeface="휴먼옛체"/>
                <a:ea typeface="휴먼옛체"/>
              </a:rPr>
              <a:t>검색어의 제목과 이미지</a:t>
            </a:r>
            <a:r>
              <a:rPr lang="en-US" altLang="ko-KR" sz="1400" dirty="0">
                <a:latin typeface="휴먼옛체"/>
                <a:ea typeface="휴먼옛체"/>
              </a:rPr>
              <a:t> </a:t>
            </a:r>
            <a:r>
              <a:rPr lang="ko-KR" altLang="en-US" sz="1400" dirty="0" smtClean="0">
                <a:latin typeface="휴먼옛체"/>
                <a:ea typeface="휴먼옛체"/>
              </a:rPr>
              <a:t>사용자가 선택한 카테고리를 </a:t>
            </a:r>
            <a:r>
              <a:rPr lang="ko-KR" altLang="en-US" sz="1400" dirty="0" smtClean="0">
                <a:latin typeface="휴먼옛체"/>
                <a:ea typeface="휴먼옛체"/>
              </a:rPr>
              <a:t>데이터베이스에 전송</a:t>
            </a:r>
            <a:endParaRPr lang="en-US" altLang="ko-KR" sz="1400" dirty="0" smtClean="0">
              <a:latin typeface="휴먼옛체"/>
              <a:ea typeface="휴먼옛체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108" y="1679708"/>
            <a:ext cx="4845466" cy="4341956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2567608" y="2217015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(1)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432300" y="2203465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(1)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348779" y="3921561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(2)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436340" y="4105870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(3)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283969" y="4240708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(4)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348163" y="3416409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(5)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352934" y="3604466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(6)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284618" y="3727576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(7)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348163" y="3891592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(8)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6303523" y="4044671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(8)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6139250" y="5749230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(9)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D3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6243484777235739"/>
          <p:cNvSpPr/>
          <p:nvPr/>
        </p:nvSpPr>
        <p:spPr>
          <a:xfrm>
            <a:off x="1285875" y="9525"/>
            <a:ext cx="64579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0"/>
            <a:r>
              <a:rPr lang="en-US" altLang="ko-KR" sz="2800" b="1" kern="0">
                <a:solidFill>
                  <a:srgbClr val="470012"/>
                </a:solidFill>
                <a:latin typeface="야놀자 야체 B"/>
                <a:ea typeface="야놀자 야체 B"/>
                <a:cs typeface="+mn-cs"/>
              </a:rPr>
              <a:t>PPT PRESENTATION </a:t>
            </a:r>
            <a:r>
              <a:rPr lang="en-US" altLang="ko-KR" sz="700" kern="0">
                <a:solidFill>
                  <a:srgbClr val="470012"/>
                </a:solidFill>
                <a:latin typeface="+mn-lt"/>
                <a:ea typeface="+mn-ea"/>
                <a:cs typeface="+mn-cs"/>
              </a:rPr>
              <a:t>Enjoy your stylish business and campus life with BIZCAM</a:t>
            </a:r>
            <a:endParaRPr sz="4000" kern="0">
              <a:solidFill>
                <a:srgbClr val="470012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4" name="nppt_16243484777235488"/>
          <p:cNvGrpSpPr>
            <a:grpSpLocks/>
          </p:cNvGrpSpPr>
          <p:nvPr/>
        </p:nvGrpSpPr>
        <p:grpSpPr>
          <a:xfrm>
            <a:off x="-12427" y="424720"/>
            <a:ext cx="12026582" cy="6286704"/>
            <a:chOff x="-12427" y="424720"/>
            <a:chExt cx="12026582" cy="6286704"/>
          </a:xfrm>
        </p:grpSpPr>
        <p:sp>
          <p:nvSpPr>
            <p:cNvPr id="5" name="nppt_16243484777235489"/>
            <p:cNvSpPr/>
            <p:nvPr/>
          </p:nvSpPr>
          <p:spPr>
            <a:xfrm>
              <a:off x="-12427" y="5381625"/>
              <a:ext cx="1009650" cy="1171575"/>
            </a:xfrm>
            <a:custGeom>
              <a:avLst/>
              <a:gdLst/>
              <a:ahLst/>
              <a:cxnLst/>
              <a:rect l="l" t="t" r="r" b="b"/>
              <a:pathLst>
                <a:path w="1009650" h="1171575">
                  <a:moveTo>
                    <a:pt x="885825" y="1171575"/>
                  </a:moveTo>
                  <a:lnTo>
                    <a:pt x="0" y="676275"/>
                  </a:lnTo>
                  <a:lnTo>
                    <a:pt x="0" y="9525"/>
                  </a:lnTo>
                  <a:lnTo>
                    <a:pt x="1009650" y="0"/>
                  </a:lnTo>
                  <a:lnTo>
                    <a:pt x="885825" y="1171575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nppt_16243484777235493"/>
            <p:cNvSpPr/>
            <p:nvPr/>
          </p:nvSpPr>
          <p:spPr>
            <a:xfrm rot="5400000" flipV="1">
              <a:off x="3213495" y="-2220179"/>
              <a:ext cx="6128359" cy="11418157"/>
            </a:xfrm>
            <a:custGeom>
              <a:avLst/>
              <a:gdLst/>
              <a:ahLst/>
              <a:cxnLst/>
              <a:rect l="l" t="t" r="r" b="b"/>
              <a:pathLst>
                <a:path w="6410993" h="11944753">
                  <a:moveTo>
                    <a:pt x="387564" y="11944753"/>
                  </a:moveTo>
                  <a:cubicBezTo>
                    <a:pt x="208554" y="11785096"/>
                    <a:pt x="278653" y="11834688"/>
                    <a:pt x="0" y="11645139"/>
                  </a:cubicBezTo>
                  <a:cubicBezTo>
                    <a:pt x="181314" y="8509140"/>
                    <a:pt x="203203" y="4476355"/>
                    <a:pt x="155335" y="5139"/>
                  </a:cubicBezTo>
                  <a:cubicBezTo>
                    <a:pt x="2076059" y="-28176"/>
                    <a:pt x="3996783" y="113882"/>
                    <a:pt x="5917507" y="48682"/>
                  </a:cubicBezTo>
                  <a:lnTo>
                    <a:pt x="6410993" y="338968"/>
                  </a:lnTo>
                  <a:lnTo>
                    <a:pt x="387564" y="11944753"/>
                  </a:lnTo>
                  <a:close/>
                </a:path>
              </a:pathLst>
            </a:custGeom>
            <a:solidFill>
              <a:srgbClr val="D9B0B6"/>
            </a:solidFill>
            <a:ln w="25400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nppt_16243484777235497"/>
            <p:cNvSpPr/>
            <p:nvPr/>
          </p:nvSpPr>
          <p:spPr>
            <a:xfrm flipV="1">
              <a:off x="897977" y="800427"/>
              <a:ext cx="11116175" cy="5910996"/>
            </a:xfrm>
            <a:custGeom>
              <a:avLst/>
              <a:gdLst/>
              <a:ahLst/>
              <a:cxnLst/>
              <a:rect l="l" t="t" r="r" b="b"/>
              <a:pathLst>
                <a:path w="11116176" h="5910997">
                  <a:moveTo>
                    <a:pt x="0" y="152987"/>
                  </a:moveTo>
                  <a:cubicBezTo>
                    <a:pt x="3741002" y="38687"/>
                    <a:pt x="7186728" y="-94663"/>
                    <a:pt x="11099180" y="95837"/>
                  </a:cubicBezTo>
                  <a:cubicBezTo>
                    <a:pt x="11184905" y="2085024"/>
                    <a:pt x="10908680" y="2912159"/>
                    <a:pt x="11099180" y="5910997"/>
                  </a:cubicBezTo>
                  <a:cubicBezTo>
                    <a:pt x="9444153" y="5758597"/>
                    <a:pt x="4083902" y="5806222"/>
                    <a:pt x="0" y="5891947"/>
                  </a:cubicBezTo>
                  <a:lnTo>
                    <a:pt x="0" y="152987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nppt_16243484777235501"/>
            <p:cNvSpPr/>
            <p:nvPr/>
          </p:nvSpPr>
          <p:spPr>
            <a:xfrm>
              <a:off x="568596" y="571500"/>
              <a:ext cx="314520" cy="228261"/>
            </a:xfrm>
            <a:custGeom>
              <a:avLst/>
              <a:gdLst/>
              <a:ahLst/>
              <a:cxnLst/>
              <a:rect l="l" t="t" r="r" b="b"/>
              <a:pathLst>
                <a:path w="304800" h="200025">
                  <a:moveTo>
                    <a:pt x="304800" y="200025"/>
                  </a:moveTo>
                  <a:lnTo>
                    <a:pt x="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nppt_16243484777235505"/>
            <p:cNvSpPr/>
            <p:nvPr/>
          </p:nvSpPr>
          <p:spPr>
            <a:xfrm>
              <a:off x="730521" y="676275"/>
              <a:ext cx="542925" cy="657225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nppt_16243484777235509"/>
            <p:cNvSpPr/>
            <p:nvPr/>
          </p:nvSpPr>
          <p:spPr>
            <a:xfrm>
              <a:off x="812346" y="747387"/>
              <a:ext cx="311904" cy="377568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nppt_16243484777235513"/>
            <p:cNvSpPr/>
            <p:nvPr/>
          </p:nvSpPr>
          <p:spPr>
            <a:xfrm>
              <a:off x="671892" y="637817"/>
              <a:ext cx="311904" cy="377568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nppt_16243484777235517"/>
            <p:cNvSpPr/>
            <p:nvPr/>
          </p:nvSpPr>
          <p:spPr>
            <a:xfrm>
              <a:off x="724171" y="1622425"/>
              <a:ext cx="43281" cy="4330700"/>
            </a:xfrm>
            <a:custGeom>
              <a:avLst/>
              <a:gdLst/>
              <a:ahLst/>
              <a:cxnLst/>
              <a:rect l="l" t="t" r="r" b="b"/>
              <a:pathLst>
                <a:path w="43281" h="4330700">
                  <a:moveTo>
                    <a:pt x="12700" y="0"/>
                  </a:moveTo>
                  <a:cubicBezTo>
                    <a:pt x="13758" y="775758"/>
                    <a:pt x="45297" y="1703917"/>
                    <a:pt x="43180" y="2425700"/>
                  </a:cubicBezTo>
                  <a:cubicBezTo>
                    <a:pt x="41063" y="3147483"/>
                    <a:pt x="28151" y="3685751"/>
                    <a:pt x="0" y="433070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nppt_16243484777235521"/>
            <p:cNvSpPr/>
            <p:nvPr/>
          </p:nvSpPr>
          <p:spPr>
            <a:xfrm>
              <a:off x="1689371" y="704850"/>
              <a:ext cx="5461000" cy="25400"/>
            </a:xfrm>
            <a:custGeom>
              <a:avLst/>
              <a:gdLst/>
              <a:ahLst/>
              <a:cxnLst/>
              <a:rect l="l" t="t" r="r" b="b"/>
              <a:pathLst>
                <a:path w="5461000" h="25400">
                  <a:moveTo>
                    <a:pt x="0" y="12700"/>
                  </a:moveTo>
                  <a:lnTo>
                    <a:pt x="2857500" y="25400"/>
                  </a:lnTo>
                  <a:lnTo>
                    <a:pt x="546100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nppt_16243484777235525"/>
            <p:cNvSpPr/>
            <p:nvPr/>
          </p:nvSpPr>
          <p:spPr>
            <a:xfrm>
              <a:off x="7632971" y="720725"/>
              <a:ext cx="3390900" cy="38100"/>
            </a:xfrm>
            <a:custGeom>
              <a:avLst/>
              <a:gdLst/>
              <a:ahLst/>
              <a:cxnLst/>
              <a:rect l="l" t="t" r="r" b="b"/>
              <a:pathLst>
                <a:path w="3390900" h="38100">
                  <a:moveTo>
                    <a:pt x="0" y="38100"/>
                  </a:moveTo>
                  <a:lnTo>
                    <a:pt x="1955800" y="25400"/>
                  </a:lnTo>
                  <a:lnTo>
                    <a:pt x="339090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nppt_16243484777235529"/>
            <p:cNvSpPr/>
            <p:nvPr/>
          </p:nvSpPr>
          <p:spPr>
            <a:xfrm>
              <a:off x="8991871" y="600075"/>
              <a:ext cx="2349500" cy="52856"/>
            </a:xfrm>
            <a:custGeom>
              <a:avLst/>
              <a:gdLst/>
              <a:ahLst/>
              <a:cxnLst/>
              <a:rect l="l" t="t" r="r" b="b"/>
              <a:pathLst>
                <a:path w="2349500" h="52856">
                  <a:moveTo>
                    <a:pt x="0" y="38100"/>
                  </a:moveTo>
                  <a:cubicBezTo>
                    <a:pt x="369358" y="47625"/>
                    <a:pt x="738717" y="57150"/>
                    <a:pt x="1130300" y="50800"/>
                  </a:cubicBezTo>
                  <a:cubicBezTo>
                    <a:pt x="1521883" y="44450"/>
                    <a:pt x="1935691" y="22225"/>
                    <a:pt x="2349500" y="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nppt_16243484777235533"/>
            <p:cNvSpPr/>
            <p:nvPr/>
          </p:nvSpPr>
          <p:spPr>
            <a:xfrm>
              <a:off x="635271" y="2651125"/>
              <a:ext cx="50800" cy="1333500"/>
            </a:xfrm>
            <a:custGeom>
              <a:avLst/>
              <a:gdLst/>
              <a:ahLst/>
              <a:cxnLst/>
              <a:rect l="l" t="t" r="r" b="b"/>
              <a:pathLst>
                <a:path w="50800" h="1333500">
                  <a:moveTo>
                    <a:pt x="0" y="0"/>
                  </a:moveTo>
                  <a:cubicBezTo>
                    <a:pt x="14816" y="320675"/>
                    <a:pt x="29633" y="641350"/>
                    <a:pt x="38100" y="863600"/>
                  </a:cubicBezTo>
                  <a:cubicBezTo>
                    <a:pt x="46567" y="1085850"/>
                    <a:pt x="48683" y="1209675"/>
                    <a:pt x="50800" y="133350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nppt_16243484777235537"/>
            <p:cNvSpPr/>
            <p:nvPr/>
          </p:nvSpPr>
          <p:spPr>
            <a:xfrm>
              <a:off x="780051" y="5495925"/>
              <a:ext cx="45720" cy="792480"/>
            </a:xfrm>
            <a:custGeom>
              <a:avLst/>
              <a:gdLst/>
              <a:ahLst/>
              <a:cxnLst/>
              <a:rect l="l" t="t" r="r" b="b"/>
              <a:pathLst>
                <a:path w="45720" h="792480">
                  <a:moveTo>
                    <a:pt x="45720" y="0"/>
                  </a:moveTo>
                  <a:cubicBezTo>
                    <a:pt x="38100" y="212090"/>
                    <a:pt x="30480" y="424180"/>
                    <a:pt x="22860" y="556260"/>
                  </a:cubicBezTo>
                  <a:cubicBezTo>
                    <a:pt x="15240" y="688340"/>
                    <a:pt x="7620" y="740410"/>
                    <a:pt x="0" y="79248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nppt_16243484777235541"/>
            <p:cNvSpPr/>
            <p:nvPr/>
          </p:nvSpPr>
          <p:spPr>
            <a:xfrm rot="13620000" flipV="1">
              <a:off x="954689" y="6007843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nppt_16243484777235545"/>
            <p:cNvSpPr/>
            <p:nvPr/>
          </p:nvSpPr>
          <p:spPr>
            <a:xfrm rot="11580000" flipV="1">
              <a:off x="1013925" y="5996916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nppt_16243484777235549"/>
            <p:cNvSpPr/>
            <p:nvPr/>
          </p:nvSpPr>
          <p:spPr>
            <a:xfrm rot="780000">
              <a:off x="281036" y="5932157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nppt_16243484777235552"/>
            <p:cNvSpPr/>
            <p:nvPr/>
          </p:nvSpPr>
          <p:spPr>
            <a:xfrm rot="13620000" flipV="1">
              <a:off x="954689" y="571193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nppt_16243484777235556"/>
            <p:cNvSpPr/>
            <p:nvPr/>
          </p:nvSpPr>
          <p:spPr>
            <a:xfrm rot="11580000" flipV="1">
              <a:off x="1013925" y="570100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nppt_16243484777235560"/>
            <p:cNvSpPr/>
            <p:nvPr/>
          </p:nvSpPr>
          <p:spPr>
            <a:xfrm rot="780000">
              <a:off x="281036" y="563624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nppt_16243484777235563"/>
            <p:cNvSpPr/>
            <p:nvPr/>
          </p:nvSpPr>
          <p:spPr>
            <a:xfrm rot="13620000" flipV="1">
              <a:off x="954689" y="541602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nppt_16243484777235567"/>
            <p:cNvSpPr/>
            <p:nvPr/>
          </p:nvSpPr>
          <p:spPr>
            <a:xfrm rot="11580000" flipV="1">
              <a:off x="1013925" y="540509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nppt_16243484777235571"/>
            <p:cNvSpPr/>
            <p:nvPr/>
          </p:nvSpPr>
          <p:spPr>
            <a:xfrm rot="780000">
              <a:off x="281036" y="534033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nppt_16243484777235574"/>
            <p:cNvSpPr/>
            <p:nvPr/>
          </p:nvSpPr>
          <p:spPr>
            <a:xfrm rot="13620000" flipV="1">
              <a:off x="954689" y="512010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nppt_16243484777235578"/>
            <p:cNvSpPr/>
            <p:nvPr/>
          </p:nvSpPr>
          <p:spPr>
            <a:xfrm rot="11580000" flipV="1">
              <a:off x="1013925" y="510917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nppt_16243484777235582"/>
            <p:cNvSpPr/>
            <p:nvPr/>
          </p:nvSpPr>
          <p:spPr>
            <a:xfrm rot="780000">
              <a:off x="281036" y="504442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nppt_16243484777235585"/>
            <p:cNvSpPr/>
            <p:nvPr/>
          </p:nvSpPr>
          <p:spPr>
            <a:xfrm rot="13620000" flipV="1">
              <a:off x="954689" y="482419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nppt_16243484777235589"/>
            <p:cNvSpPr/>
            <p:nvPr/>
          </p:nvSpPr>
          <p:spPr>
            <a:xfrm rot="11580000" flipV="1">
              <a:off x="1013925" y="481326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nppt_16243484777235593"/>
            <p:cNvSpPr/>
            <p:nvPr/>
          </p:nvSpPr>
          <p:spPr>
            <a:xfrm rot="780000">
              <a:off x="281036" y="4748506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nppt_16243484777235596"/>
            <p:cNvSpPr/>
            <p:nvPr/>
          </p:nvSpPr>
          <p:spPr>
            <a:xfrm rot="13620000" flipV="1">
              <a:off x="954689" y="452827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nppt_16243484777235600"/>
            <p:cNvSpPr/>
            <p:nvPr/>
          </p:nvSpPr>
          <p:spPr>
            <a:xfrm rot="11580000" flipV="1">
              <a:off x="1013925" y="451735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nppt_16243484777235604"/>
            <p:cNvSpPr/>
            <p:nvPr/>
          </p:nvSpPr>
          <p:spPr>
            <a:xfrm rot="780000">
              <a:off x="281036" y="445259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nppt_16243484777235607"/>
            <p:cNvSpPr/>
            <p:nvPr/>
          </p:nvSpPr>
          <p:spPr>
            <a:xfrm rot="13620000" flipV="1">
              <a:off x="954689" y="423236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nppt_16243484777235611"/>
            <p:cNvSpPr/>
            <p:nvPr/>
          </p:nvSpPr>
          <p:spPr>
            <a:xfrm rot="11580000" flipV="1">
              <a:off x="1013925" y="422143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nppt_16243484777235615"/>
            <p:cNvSpPr/>
            <p:nvPr/>
          </p:nvSpPr>
          <p:spPr>
            <a:xfrm rot="780000">
              <a:off x="281036" y="415667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nppt_16243484777235618"/>
            <p:cNvSpPr/>
            <p:nvPr/>
          </p:nvSpPr>
          <p:spPr>
            <a:xfrm rot="13620000" flipV="1">
              <a:off x="954689" y="393645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nppt_16243484777235622"/>
            <p:cNvSpPr/>
            <p:nvPr/>
          </p:nvSpPr>
          <p:spPr>
            <a:xfrm rot="11580000" flipV="1">
              <a:off x="1013925" y="392552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nppt_16243484777235626"/>
            <p:cNvSpPr/>
            <p:nvPr/>
          </p:nvSpPr>
          <p:spPr>
            <a:xfrm rot="780000">
              <a:off x="281036" y="3860764"/>
              <a:ext cx="927515" cy="468173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nppt_16243484777235629"/>
            <p:cNvSpPr/>
            <p:nvPr/>
          </p:nvSpPr>
          <p:spPr>
            <a:xfrm rot="13620000" flipV="1">
              <a:off x="954689" y="364053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nppt_16243484777235633"/>
            <p:cNvSpPr/>
            <p:nvPr/>
          </p:nvSpPr>
          <p:spPr>
            <a:xfrm rot="11580000" flipV="1">
              <a:off x="1013925" y="362960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nppt_16243484777235637"/>
            <p:cNvSpPr/>
            <p:nvPr/>
          </p:nvSpPr>
          <p:spPr>
            <a:xfrm rot="780000">
              <a:off x="281036" y="356485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nppt_16243484777235640"/>
            <p:cNvSpPr/>
            <p:nvPr/>
          </p:nvSpPr>
          <p:spPr>
            <a:xfrm rot="13620000" flipV="1">
              <a:off x="954689" y="334462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nppt_16243484777235644"/>
            <p:cNvSpPr/>
            <p:nvPr/>
          </p:nvSpPr>
          <p:spPr>
            <a:xfrm rot="11580000" flipV="1">
              <a:off x="1013925" y="333369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nppt_16243484777235648"/>
            <p:cNvSpPr/>
            <p:nvPr/>
          </p:nvSpPr>
          <p:spPr>
            <a:xfrm rot="780000">
              <a:off x="281036" y="3268936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nppt_16243484777235651"/>
            <p:cNvSpPr/>
            <p:nvPr/>
          </p:nvSpPr>
          <p:spPr>
            <a:xfrm rot="13620000" flipV="1">
              <a:off x="954689" y="304870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nppt_16243484777235655"/>
            <p:cNvSpPr/>
            <p:nvPr/>
          </p:nvSpPr>
          <p:spPr>
            <a:xfrm rot="11580000" flipV="1">
              <a:off x="1013925" y="303778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nppt_16243484777235659"/>
            <p:cNvSpPr/>
            <p:nvPr/>
          </p:nvSpPr>
          <p:spPr>
            <a:xfrm rot="780000">
              <a:off x="281036" y="297302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nppt_16243484777235662"/>
            <p:cNvSpPr/>
            <p:nvPr/>
          </p:nvSpPr>
          <p:spPr>
            <a:xfrm rot="13620000" flipV="1">
              <a:off x="954689" y="275279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2" name="nppt_16243484777235666"/>
            <p:cNvSpPr/>
            <p:nvPr/>
          </p:nvSpPr>
          <p:spPr>
            <a:xfrm rot="11580000" flipV="1">
              <a:off x="1013925" y="274186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nppt_16243484777235670"/>
            <p:cNvSpPr/>
            <p:nvPr/>
          </p:nvSpPr>
          <p:spPr>
            <a:xfrm rot="780000">
              <a:off x="281036" y="267710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nppt_16243484777235673"/>
            <p:cNvSpPr/>
            <p:nvPr/>
          </p:nvSpPr>
          <p:spPr>
            <a:xfrm rot="13620000" flipV="1">
              <a:off x="954689" y="245688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nppt_16243484777235677"/>
            <p:cNvSpPr/>
            <p:nvPr/>
          </p:nvSpPr>
          <p:spPr>
            <a:xfrm rot="11580000" flipV="1">
              <a:off x="1013925" y="244595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nppt_16243484777235681"/>
            <p:cNvSpPr/>
            <p:nvPr/>
          </p:nvSpPr>
          <p:spPr>
            <a:xfrm rot="780000">
              <a:off x="281036" y="238119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nppt_16243484777235684"/>
            <p:cNvSpPr/>
            <p:nvPr/>
          </p:nvSpPr>
          <p:spPr>
            <a:xfrm rot="13620000" flipV="1">
              <a:off x="954689" y="216096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" name="nppt_16243484777235688"/>
            <p:cNvSpPr/>
            <p:nvPr/>
          </p:nvSpPr>
          <p:spPr>
            <a:xfrm rot="11580000" flipV="1">
              <a:off x="1013925" y="215003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" name="nppt_16243484777235692"/>
            <p:cNvSpPr/>
            <p:nvPr/>
          </p:nvSpPr>
          <p:spPr>
            <a:xfrm rot="780000">
              <a:off x="281036" y="208528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0" name="nppt_16243484777235695"/>
            <p:cNvSpPr/>
            <p:nvPr/>
          </p:nvSpPr>
          <p:spPr>
            <a:xfrm rot="13620000" flipV="1">
              <a:off x="954689" y="186505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" name="nppt_16243484777235699"/>
            <p:cNvSpPr/>
            <p:nvPr/>
          </p:nvSpPr>
          <p:spPr>
            <a:xfrm rot="11580000" flipV="1">
              <a:off x="1013925" y="185412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2" name="nppt_16243484777235703"/>
            <p:cNvSpPr/>
            <p:nvPr/>
          </p:nvSpPr>
          <p:spPr>
            <a:xfrm rot="780000">
              <a:off x="281036" y="1789366"/>
              <a:ext cx="927515" cy="468173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3" name="nppt_16243484777235706"/>
            <p:cNvSpPr/>
            <p:nvPr/>
          </p:nvSpPr>
          <p:spPr>
            <a:xfrm rot="13620000" flipV="1">
              <a:off x="954689" y="156913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4" name="nppt_16243484777235710"/>
            <p:cNvSpPr/>
            <p:nvPr/>
          </p:nvSpPr>
          <p:spPr>
            <a:xfrm rot="11580000" flipV="1">
              <a:off x="1013925" y="155821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5" name="nppt_16243484777235714"/>
            <p:cNvSpPr/>
            <p:nvPr/>
          </p:nvSpPr>
          <p:spPr>
            <a:xfrm rot="780000">
              <a:off x="281036" y="149345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6" name="nppt_16243484777235717"/>
            <p:cNvSpPr/>
            <p:nvPr/>
          </p:nvSpPr>
          <p:spPr>
            <a:xfrm rot="13620000" flipV="1">
              <a:off x="954689" y="127322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7" name="nppt_16243484777235721"/>
            <p:cNvSpPr/>
            <p:nvPr/>
          </p:nvSpPr>
          <p:spPr>
            <a:xfrm rot="11580000" flipV="1">
              <a:off x="1013925" y="126229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8" name="nppt_16243484777235725"/>
            <p:cNvSpPr/>
            <p:nvPr/>
          </p:nvSpPr>
          <p:spPr>
            <a:xfrm rot="780000">
              <a:off x="281036" y="119753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9" name="nppt_16243484777235728"/>
            <p:cNvSpPr/>
            <p:nvPr/>
          </p:nvSpPr>
          <p:spPr>
            <a:xfrm rot="13620000" flipV="1">
              <a:off x="954689" y="97731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0" name="nppt_16243484777235732"/>
            <p:cNvSpPr/>
            <p:nvPr/>
          </p:nvSpPr>
          <p:spPr>
            <a:xfrm rot="11580000" flipV="1">
              <a:off x="1013925" y="966383"/>
              <a:ext cx="111427" cy="107999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1" name="nppt_16243484777235736"/>
            <p:cNvSpPr/>
            <p:nvPr/>
          </p:nvSpPr>
          <p:spPr>
            <a:xfrm rot="780000">
              <a:off x="281036" y="90162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77" name="그림 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373" y="2089195"/>
            <a:ext cx="5816599" cy="3641892"/>
          </a:xfrm>
          <a:prstGeom prst="rect">
            <a:avLst/>
          </a:prstGeom>
        </p:spPr>
      </p:pic>
      <p:sp>
        <p:nvSpPr>
          <p:cNvPr id="78" name="slide12_shape70"/>
          <p:cNvSpPr/>
          <p:nvPr/>
        </p:nvSpPr>
        <p:spPr>
          <a:xfrm>
            <a:off x="7099599" y="2304298"/>
            <a:ext cx="475596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400" dirty="0" smtClean="0">
                <a:latin typeface="휴먼옛체"/>
                <a:ea typeface="휴먼옛체"/>
              </a:rPr>
              <a:t>정보</a:t>
            </a:r>
            <a:endParaRPr lang="en-US" altLang="ko-KR" sz="1400" dirty="0" smtClean="0">
              <a:latin typeface="휴먼옛체"/>
              <a:ea typeface="휴먼옛체"/>
            </a:endParaRPr>
          </a:p>
          <a:p>
            <a:pPr marL="0" algn="l" defTabSz="914400" latinLnBrk="1"/>
            <a:r>
              <a:rPr lang="en-US" altLang="ko-KR" sz="1400" dirty="0" smtClean="0">
                <a:latin typeface="휴먼옛체"/>
                <a:ea typeface="휴먼옛체"/>
              </a:rPr>
              <a:t>(1) </a:t>
            </a:r>
            <a:r>
              <a:rPr lang="ko-KR" altLang="en-US" sz="1400" dirty="0" smtClean="0">
                <a:latin typeface="휴먼옛체"/>
                <a:ea typeface="휴먼옛체"/>
              </a:rPr>
              <a:t>랭킹 및 댓글 정보를 받음</a:t>
            </a:r>
            <a:endParaRPr lang="en-US" altLang="ko-KR" sz="1400" dirty="0" smtClean="0">
              <a:latin typeface="휴먼옛체"/>
              <a:ea typeface="휴먼옛체"/>
            </a:endParaRPr>
          </a:p>
          <a:p>
            <a:pPr marL="342900" indent="-342900" algn="l" defTabSz="914400" latinLnBrk="1">
              <a:buAutoNum type="arabicParenBoth"/>
            </a:pPr>
            <a:endParaRPr lang="en-US" altLang="ko-KR" sz="1400" dirty="0" smtClean="0">
              <a:latin typeface="휴먼옛체"/>
              <a:ea typeface="휴먼옛체"/>
            </a:endParaRPr>
          </a:p>
          <a:p>
            <a:pPr algn="l" defTabSz="914400" latinLnBrk="1"/>
            <a:r>
              <a:rPr lang="ko-KR" altLang="en-US" sz="1400" dirty="0" smtClean="0">
                <a:latin typeface="휴먼옛체"/>
                <a:ea typeface="휴먼옛체"/>
              </a:rPr>
              <a:t>랭킹</a:t>
            </a:r>
            <a:endParaRPr lang="en-US" altLang="ko-KR" sz="1400" dirty="0" smtClean="0">
              <a:latin typeface="휴먼옛체"/>
              <a:ea typeface="휴먼옛체"/>
            </a:endParaRPr>
          </a:p>
          <a:p>
            <a:pPr algn="l" defTabSz="914400" latinLnBrk="1"/>
            <a:r>
              <a:rPr lang="en-US" altLang="ko-KR" sz="1400" dirty="0" smtClean="0">
                <a:latin typeface="휴먼옛체"/>
                <a:ea typeface="휴먼옛체"/>
              </a:rPr>
              <a:t>(2) </a:t>
            </a:r>
            <a:r>
              <a:rPr lang="ko-KR" altLang="en-US" sz="1400" dirty="0" smtClean="0">
                <a:latin typeface="휴먼옛체"/>
                <a:ea typeface="휴먼옛체"/>
              </a:rPr>
              <a:t>데이터베이스에서 랭킹 정보들을 가져옴</a:t>
            </a:r>
            <a:endParaRPr lang="en-US" altLang="ko-KR" sz="1400" dirty="0" smtClean="0">
              <a:latin typeface="휴먼옛체"/>
              <a:ea typeface="휴먼옛체"/>
            </a:endParaRPr>
          </a:p>
          <a:p>
            <a:pPr algn="l" defTabSz="914400" latinLnBrk="1"/>
            <a:r>
              <a:rPr lang="en-US" altLang="ko-KR" sz="1400" dirty="0" smtClean="0">
                <a:latin typeface="휴먼옛체"/>
                <a:ea typeface="휴먼옛체"/>
              </a:rPr>
              <a:t>(3) </a:t>
            </a:r>
            <a:r>
              <a:rPr lang="ko-KR" altLang="en-US" sz="1400" dirty="0" smtClean="0">
                <a:latin typeface="휴먼옛체"/>
                <a:ea typeface="휴먼옛체"/>
              </a:rPr>
              <a:t>카테고리 별 랭킹 차트를 변경 해주는 기능</a:t>
            </a:r>
            <a:endParaRPr lang="en-US" altLang="ko-KR" sz="1400" dirty="0" smtClean="0">
              <a:latin typeface="휴먼옛체"/>
              <a:ea typeface="휴먼옛체"/>
            </a:endParaRPr>
          </a:p>
          <a:p>
            <a:pPr algn="l" defTabSz="914400" latinLnBrk="1"/>
            <a:endParaRPr lang="en-US" altLang="ko-KR" sz="1400" dirty="0" smtClean="0">
              <a:latin typeface="휴먼옛체"/>
              <a:ea typeface="휴먼옛체"/>
            </a:endParaRPr>
          </a:p>
          <a:p>
            <a:pPr algn="l" defTabSz="914400" latinLnBrk="1"/>
            <a:r>
              <a:rPr lang="ko-KR" altLang="en-US" sz="1400" dirty="0" smtClean="0">
                <a:latin typeface="휴먼옛체"/>
                <a:ea typeface="휴먼옛체"/>
              </a:rPr>
              <a:t>유저</a:t>
            </a:r>
            <a:endParaRPr lang="en-US" altLang="ko-KR" sz="1400" dirty="0" smtClean="0">
              <a:latin typeface="휴먼옛체"/>
              <a:ea typeface="휴먼옛체"/>
            </a:endParaRPr>
          </a:p>
          <a:p>
            <a:r>
              <a:rPr lang="en-US" altLang="ko-KR" sz="1400" dirty="0" smtClean="0">
                <a:latin typeface="휴먼옛체"/>
                <a:ea typeface="휴먼옛체"/>
              </a:rPr>
              <a:t>(4) </a:t>
            </a:r>
            <a:r>
              <a:rPr lang="ko-KR" altLang="en-US" sz="1400" dirty="0">
                <a:latin typeface="휴먼옛체"/>
                <a:ea typeface="휴먼옛체"/>
              </a:rPr>
              <a:t>회원정보가 있을 시 하단 페이지의 기능 사용 </a:t>
            </a:r>
            <a:r>
              <a:rPr lang="ko-KR" altLang="en-US" sz="1400" dirty="0" smtClean="0">
                <a:latin typeface="휴먼옛체"/>
                <a:ea typeface="휴먼옛체"/>
              </a:rPr>
              <a:t>가능</a:t>
            </a:r>
            <a:endParaRPr lang="en-US" altLang="ko-KR" sz="1400" dirty="0" smtClean="0">
              <a:latin typeface="휴먼옛체"/>
              <a:ea typeface="휴먼옛체"/>
            </a:endParaRPr>
          </a:p>
          <a:p>
            <a:pPr algn="l" defTabSz="914400" latinLnBrk="1"/>
            <a:endParaRPr lang="en-US" altLang="ko-KR" sz="1400" dirty="0" smtClean="0">
              <a:latin typeface="휴먼옛체"/>
              <a:ea typeface="휴먼옛체"/>
            </a:endParaRPr>
          </a:p>
          <a:p>
            <a:pPr algn="l" defTabSz="914400" latinLnBrk="1"/>
            <a:r>
              <a:rPr lang="ko-KR" altLang="en-US" sz="1400" dirty="0" smtClean="0">
                <a:latin typeface="휴먼옛체"/>
                <a:ea typeface="휴먼옛체"/>
              </a:rPr>
              <a:t>댓글</a:t>
            </a:r>
            <a:endParaRPr lang="en-US" altLang="ko-KR" sz="1400" dirty="0" smtClean="0">
              <a:latin typeface="휴먼옛체"/>
              <a:ea typeface="휴먼옛체"/>
            </a:endParaRPr>
          </a:p>
          <a:p>
            <a:pPr algn="l" defTabSz="914400" latinLnBrk="1"/>
            <a:r>
              <a:rPr lang="en-US" altLang="ko-KR" sz="1400" dirty="0" smtClean="0">
                <a:latin typeface="휴먼옛체"/>
                <a:ea typeface="휴먼옛체"/>
              </a:rPr>
              <a:t>(5) </a:t>
            </a:r>
            <a:r>
              <a:rPr lang="ko-KR" altLang="en-US" sz="1400" dirty="0" smtClean="0">
                <a:latin typeface="휴먼옛체"/>
                <a:ea typeface="휴먼옛체"/>
              </a:rPr>
              <a:t>사용자의 정보를 받아 댓글 창에 이름과 입력 시간 </a:t>
            </a:r>
            <a:r>
              <a:rPr lang="ko-KR" altLang="en-US" sz="1400" dirty="0" err="1" smtClean="0">
                <a:latin typeface="휴먼옛체"/>
                <a:ea typeface="휴먼옛체"/>
              </a:rPr>
              <a:t>내용등을</a:t>
            </a:r>
            <a:r>
              <a:rPr lang="ko-KR" altLang="en-US" sz="1400" dirty="0" smtClean="0">
                <a:latin typeface="휴먼옛체"/>
                <a:ea typeface="휴먼옛체"/>
              </a:rPr>
              <a:t> 띄어 줌</a:t>
            </a:r>
            <a:endParaRPr lang="en-US" altLang="ko-KR" sz="1400" dirty="0" smtClean="0">
              <a:latin typeface="휴먼옛체"/>
              <a:ea typeface="휴먼옛체"/>
            </a:endParaRPr>
          </a:p>
          <a:p>
            <a:pPr algn="l" defTabSz="914400" latinLnBrk="1"/>
            <a:r>
              <a:rPr lang="en-US" altLang="ko-KR" sz="1400" dirty="0" smtClean="0">
                <a:latin typeface="휴먼옛체"/>
                <a:ea typeface="휴먼옛체"/>
              </a:rPr>
              <a:t>(6) </a:t>
            </a:r>
            <a:r>
              <a:rPr lang="ko-KR" altLang="en-US" sz="1400" dirty="0" smtClean="0">
                <a:latin typeface="휴먼옛체"/>
                <a:ea typeface="휴먼옛체"/>
              </a:rPr>
              <a:t>댓글 추천 시 데이터베이스에 적용</a:t>
            </a:r>
            <a:endParaRPr lang="en-US" altLang="ko-KR" sz="1400" dirty="0" smtClean="0">
              <a:latin typeface="휴먼옛체"/>
              <a:ea typeface="휴먼옛체"/>
            </a:endParaRPr>
          </a:p>
        </p:txBody>
      </p:sp>
      <p:sp>
        <p:nvSpPr>
          <p:cNvPr id="79" name="slide13_shape69"/>
          <p:cNvSpPr/>
          <p:nvPr/>
        </p:nvSpPr>
        <p:spPr>
          <a:xfrm>
            <a:off x="4970933" y="936171"/>
            <a:ext cx="35597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4000" kern="1200" dirty="0" err="1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검색관련</a:t>
            </a:r>
            <a:r>
              <a:rPr lang="en-US" altLang="ko-KR" sz="40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</a:t>
            </a:r>
            <a:r>
              <a:rPr lang="ko-KR" altLang="en-US" sz="40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정보</a:t>
            </a:r>
            <a:r>
              <a:rPr lang="en-US" altLang="ko-KR" sz="4000" dirty="0" smtClean="0">
                <a:latin typeface="휴먼옛체"/>
                <a:ea typeface="휴먼옛체"/>
              </a:rPr>
              <a:t>)</a:t>
            </a:r>
            <a:endParaRPr sz="4000" kern="1200" dirty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423592" y="4267654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(1)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348779" y="3264584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(2)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528550" y="3466526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(3)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663952" y="4492208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(4)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509471" y="5270833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(5)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454599" y="5446983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(6)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D3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6243484777235739"/>
          <p:cNvSpPr/>
          <p:nvPr/>
        </p:nvSpPr>
        <p:spPr>
          <a:xfrm>
            <a:off x="1285875" y="9525"/>
            <a:ext cx="64579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0"/>
            <a:r>
              <a:rPr lang="en-US" altLang="ko-KR" sz="2800" b="1" kern="0">
                <a:solidFill>
                  <a:srgbClr val="470012"/>
                </a:solidFill>
                <a:latin typeface="야놀자 야체 B"/>
                <a:ea typeface="야놀자 야체 B"/>
                <a:cs typeface="+mn-cs"/>
              </a:rPr>
              <a:t>PPT PRESENTATION </a:t>
            </a:r>
            <a:r>
              <a:rPr lang="en-US" altLang="ko-KR" sz="700" kern="0">
                <a:solidFill>
                  <a:srgbClr val="470012"/>
                </a:solidFill>
                <a:latin typeface="+mn-lt"/>
                <a:ea typeface="+mn-ea"/>
                <a:cs typeface="+mn-cs"/>
              </a:rPr>
              <a:t>Enjoy your stylish business and campus life with BIZCAM</a:t>
            </a:r>
            <a:endParaRPr sz="4000" kern="0">
              <a:solidFill>
                <a:srgbClr val="470012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4" name="nppt_16243484777235488"/>
          <p:cNvGrpSpPr>
            <a:grpSpLocks/>
          </p:cNvGrpSpPr>
          <p:nvPr/>
        </p:nvGrpSpPr>
        <p:grpSpPr>
          <a:xfrm>
            <a:off x="-12427" y="424720"/>
            <a:ext cx="12026582" cy="6286704"/>
            <a:chOff x="-12427" y="424720"/>
            <a:chExt cx="12026582" cy="6286704"/>
          </a:xfrm>
        </p:grpSpPr>
        <p:sp>
          <p:nvSpPr>
            <p:cNvPr id="5" name="nppt_16243484777235489"/>
            <p:cNvSpPr/>
            <p:nvPr/>
          </p:nvSpPr>
          <p:spPr>
            <a:xfrm>
              <a:off x="-12427" y="5381625"/>
              <a:ext cx="1009650" cy="1171575"/>
            </a:xfrm>
            <a:custGeom>
              <a:avLst/>
              <a:gdLst/>
              <a:ahLst/>
              <a:cxnLst/>
              <a:rect l="l" t="t" r="r" b="b"/>
              <a:pathLst>
                <a:path w="1009650" h="1171575">
                  <a:moveTo>
                    <a:pt x="885825" y="1171575"/>
                  </a:moveTo>
                  <a:lnTo>
                    <a:pt x="0" y="676275"/>
                  </a:lnTo>
                  <a:lnTo>
                    <a:pt x="0" y="9525"/>
                  </a:lnTo>
                  <a:lnTo>
                    <a:pt x="1009650" y="0"/>
                  </a:lnTo>
                  <a:lnTo>
                    <a:pt x="885825" y="1171575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nppt_16243484777235493"/>
            <p:cNvSpPr/>
            <p:nvPr/>
          </p:nvSpPr>
          <p:spPr>
            <a:xfrm rot="5400000" flipV="1">
              <a:off x="3213495" y="-2220179"/>
              <a:ext cx="6128359" cy="11418157"/>
            </a:xfrm>
            <a:custGeom>
              <a:avLst/>
              <a:gdLst/>
              <a:ahLst/>
              <a:cxnLst/>
              <a:rect l="l" t="t" r="r" b="b"/>
              <a:pathLst>
                <a:path w="6410993" h="11944753">
                  <a:moveTo>
                    <a:pt x="387564" y="11944753"/>
                  </a:moveTo>
                  <a:cubicBezTo>
                    <a:pt x="208554" y="11785096"/>
                    <a:pt x="278653" y="11834688"/>
                    <a:pt x="0" y="11645139"/>
                  </a:cubicBezTo>
                  <a:cubicBezTo>
                    <a:pt x="181314" y="8509140"/>
                    <a:pt x="203203" y="4476355"/>
                    <a:pt x="155335" y="5139"/>
                  </a:cubicBezTo>
                  <a:cubicBezTo>
                    <a:pt x="2076059" y="-28176"/>
                    <a:pt x="3996783" y="113882"/>
                    <a:pt x="5917507" y="48682"/>
                  </a:cubicBezTo>
                  <a:lnTo>
                    <a:pt x="6410993" y="338968"/>
                  </a:lnTo>
                  <a:lnTo>
                    <a:pt x="387564" y="11944753"/>
                  </a:lnTo>
                  <a:close/>
                </a:path>
              </a:pathLst>
            </a:custGeom>
            <a:solidFill>
              <a:srgbClr val="D9B0B6"/>
            </a:solidFill>
            <a:ln w="25400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nppt_16243484777235497"/>
            <p:cNvSpPr/>
            <p:nvPr/>
          </p:nvSpPr>
          <p:spPr>
            <a:xfrm flipV="1">
              <a:off x="897977" y="800427"/>
              <a:ext cx="11116175" cy="5910996"/>
            </a:xfrm>
            <a:custGeom>
              <a:avLst/>
              <a:gdLst/>
              <a:ahLst/>
              <a:cxnLst/>
              <a:rect l="l" t="t" r="r" b="b"/>
              <a:pathLst>
                <a:path w="11116176" h="5910997">
                  <a:moveTo>
                    <a:pt x="0" y="152987"/>
                  </a:moveTo>
                  <a:cubicBezTo>
                    <a:pt x="3741002" y="38687"/>
                    <a:pt x="7186728" y="-94663"/>
                    <a:pt x="11099180" y="95837"/>
                  </a:cubicBezTo>
                  <a:cubicBezTo>
                    <a:pt x="11184905" y="2085024"/>
                    <a:pt x="10908680" y="2912159"/>
                    <a:pt x="11099180" y="5910997"/>
                  </a:cubicBezTo>
                  <a:cubicBezTo>
                    <a:pt x="9444153" y="5758597"/>
                    <a:pt x="4083902" y="5806222"/>
                    <a:pt x="0" y="5891947"/>
                  </a:cubicBezTo>
                  <a:lnTo>
                    <a:pt x="0" y="152987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nppt_16243484777235501"/>
            <p:cNvSpPr/>
            <p:nvPr/>
          </p:nvSpPr>
          <p:spPr>
            <a:xfrm>
              <a:off x="568596" y="571500"/>
              <a:ext cx="314520" cy="228261"/>
            </a:xfrm>
            <a:custGeom>
              <a:avLst/>
              <a:gdLst/>
              <a:ahLst/>
              <a:cxnLst/>
              <a:rect l="l" t="t" r="r" b="b"/>
              <a:pathLst>
                <a:path w="304800" h="200025">
                  <a:moveTo>
                    <a:pt x="304800" y="200025"/>
                  </a:moveTo>
                  <a:lnTo>
                    <a:pt x="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nppt_16243484777235505"/>
            <p:cNvSpPr/>
            <p:nvPr/>
          </p:nvSpPr>
          <p:spPr>
            <a:xfrm>
              <a:off x="730521" y="676275"/>
              <a:ext cx="542925" cy="657225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nppt_16243484777235509"/>
            <p:cNvSpPr/>
            <p:nvPr/>
          </p:nvSpPr>
          <p:spPr>
            <a:xfrm>
              <a:off x="812346" y="747387"/>
              <a:ext cx="311904" cy="377568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nppt_16243484777235513"/>
            <p:cNvSpPr/>
            <p:nvPr/>
          </p:nvSpPr>
          <p:spPr>
            <a:xfrm>
              <a:off x="671892" y="637817"/>
              <a:ext cx="311904" cy="377568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nppt_16243484777235517"/>
            <p:cNvSpPr/>
            <p:nvPr/>
          </p:nvSpPr>
          <p:spPr>
            <a:xfrm>
              <a:off x="724171" y="1622425"/>
              <a:ext cx="43281" cy="4330700"/>
            </a:xfrm>
            <a:custGeom>
              <a:avLst/>
              <a:gdLst/>
              <a:ahLst/>
              <a:cxnLst/>
              <a:rect l="l" t="t" r="r" b="b"/>
              <a:pathLst>
                <a:path w="43281" h="4330700">
                  <a:moveTo>
                    <a:pt x="12700" y="0"/>
                  </a:moveTo>
                  <a:cubicBezTo>
                    <a:pt x="13758" y="775758"/>
                    <a:pt x="45297" y="1703917"/>
                    <a:pt x="43180" y="2425700"/>
                  </a:cubicBezTo>
                  <a:cubicBezTo>
                    <a:pt x="41063" y="3147483"/>
                    <a:pt x="28151" y="3685751"/>
                    <a:pt x="0" y="433070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nppt_16243484777235521"/>
            <p:cNvSpPr/>
            <p:nvPr/>
          </p:nvSpPr>
          <p:spPr>
            <a:xfrm>
              <a:off x="1689371" y="704850"/>
              <a:ext cx="5461000" cy="25400"/>
            </a:xfrm>
            <a:custGeom>
              <a:avLst/>
              <a:gdLst/>
              <a:ahLst/>
              <a:cxnLst/>
              <a:rect l="l" t="t" r="r" b="b"/>
              <a:pathLst>
                <a:path w="5461000" h="25400">
                  <a:moveTo>
                    <a:pt x="0" y="12700"/>
                  </a:moveTo>
                  <a:lnTo>
                    <a:pt x="2857500" y="25400"/>
                  </a:lnTo>
                  <a:lnTo>
                    <a:pt x="546100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nppt_16243484777235525"/>
            <p:cNvSpPr/>
            <p:nvPr/>
          </p:nvSpPr>
          <p:spPr>
            <a:xfrm>
              <a:off x="7632971" y="720725"/>
              <a:ext cx="3390900" cy="38100"/>
            </a:xfrm>
            <a:custGeom>
              <a:avLst/>
              <a:gdLst/>
              <a:ahLst/>
              <a:cxnLst/>
              <a:rect l="l" t="t" r="r" b="b"/>
              <a:pathLst>
                <a:path w="3390900" h="38100">
                  <a:moveTo>
                    <a:pt x="0" y="38100"/>
                  </a:moveTo>
                  <a:lnTo>
                    <a:pt x="1955800" y="25400"/>
                  </a:lnTo>
                  <a:lnTo>
                    <a:pt x="339090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nppt_16243484777235529"/>
            <p:cNvSpPr/>
            <p:nvPr/>
          </p:nvSpPr>
          <p:spPr>
            <a:xfrm>
              <a:off x="8991871" y="600075"/>
              <a:ext cx="2349500" cy="52856"/>
            </a:xfrm>
            <a:custGeom>
              <a:avLst/>
              <a:gdLst/>
              <a:ahLst/>
              <a:cxnLst/>
              <a:rect l="l" t="t" r="r" b="b"/>
              <a:pathLst>
                <a:path w="2349500" h="52856">
                  <a:moveTo>
                    <a:pt x="0" y="38100"/>
                  </a:moveTo>
                  <a:cubicBezTo>
                    <a:pt x="369358" y="47625"/>
                    <a:pt x="738717" y="57150"/>
                    <a:pt x="1130300" y="50800"/>
                  </a:cubicBezTo>
                  <a:cubicBezTo>
                    <a:pt x="1521883" y="44450"/>
                    <a:pt x="1935691" y="22225"/>
                    <a:pt x="2349500" y="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nppt_16243484777235533"/>
            <p:cNvSpPr/>
            <p:nvPr/>
          </p:nvSpPr>
          <p:spPr>
            <a:xfrm>
              <a:off x="635271" y="2651125"/>
              <a:ext cx="50800" cy="1333500"/>
            </a:xfrm>
            <a:custGeom>
              <a:avLst/>
              <a:gdLst/>
              <a:ahLst/>
              <a:cxnLst/>
              <a:rect l="l" t="t" r="r" b="b"/>
              <a:pathLst>
                <a:path w="50800" h="1333500">
                  <a:moveTo>
                    <a:pt x="0" y="0"/>
                  </a:moveTo>
                  <a:cubicBezTo>
                    <a:pt x="14816" y="320675"/>
                    <a:pt x="29633" y="641350"/>
                    <a:pt x="38100" y="863600"/>
                  </a:cubicBezTo>
                  <a:cubicBezTo>
                    <a:pt x="46567" y="1085850"/>
                    <a:pt x="48683" y="1209675"/>
                    <a:pt x="50800" y="133350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nppt_16243484777235537"/>
            <p:cNvSpPr/>
            <p:nvPr/>
          </p:nvSpPr>
          <p:spPr>
            <a:xfrm>
              <a:off x="780051" y="5495925"/>
              <a:ext cx="45720" cy="792480"/>
            </a:xfrm>
            <a:custGeom>
              <a:avLst/>
              <a:gdLst/>
              <a:ahLst/>
              <a:cxnLst/>
              <a:rect l="l" t="t" r="r" b="b"/>
              <a:pathLst>
                <a:path w="45720" h="792480">
                  <a:moveTo>
                    <a:pt x="45720" y="0"/>
                  </a:moveTo>
                  <a:cubicBezTo>
                    <a:pt x="38100" y="212090"/>
                    <a:pt x="30480" y="424180"/>
                    <a:pt x="22860" y="556260"/>
                  </a:cubicBezTo>
                  <a:cubicBezTo>
                    <a:pt x="15240" y="688340"/>
                    <a:pt x="7620" y="740410"/>
                    <a:pt x="0" y="79248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nppt_16243484777235541"/>
            <p:cNvSpPr/>
            <p:nvPr/>
          </p:nvSpPr>
          <p:spPr>
            <a:xfrm rot="13620000" flipV="1">
              <a:off x="954689" y="6007843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nppt_16243484777235545"/>
            <p:cNvSpPr/>
            <p:nvPr/>
          </p:nvSpPr>
          <p:spPr>
            <a:xfrm rot="11580000" flipV="1">
              <a:off x="1013925" y="5996916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nppt_16243484777235549"/>
            <p:cNvSpPr/>
            <p:nvPr/>
          </p:nvSpPr>
          <p:spPr>
            <a:xfrm rot="780000">
              <a:off x="281036" y="5932157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nppt_16243484777235552"/>
            <p:cNvSpPr/>
            <p:nvPr/>
          </p:nvSpPr>
          <p:spPr>
            <a:xfrm rot="13620000" flipV="1">
              <a:off x="954689" y="571193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nppt_16243484777235556"/>
            <p:cNvSpPr/>
            <p:nvPr/>
          </p:nvSpPr>
          <p:spPr>
            <a:xfrm rot="11580000" flipV="1">
              <a:off x="1013925" y="570100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nppt_16243484777235560"/>
            <p:cNvSpPr/>
            <p:nvPr/>
          </p:nvSpPr>
          <p:spPr>
            <a:xfrm rot="780000">
              <a:off x="281036" y="563624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nppt_16243484777235563"/>
            <p:cNvSpPr/>
            <p:nvPr/>
          </p:nvSpPr>
          <p:spPr>
            <a:xfrm rot="13620000" flipV="1">
              <a:off x="954689" y="541602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nppt_16243484777235567"/>
            <p:cNvSpPr/>
            <p:nvPr/>
          </p:nvSpPr>
          <p:spPr>
            <a:xfrm rot="11580000" flipV="1">
              <a:off x="1013925" y="540509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nppt_16243484777235571"/>
            <p:cNvSpPr/>
            <p:nvPr/>
          </p:nvSpPr>
          <p:spPr>
            <a:xfrm rot="780000">
              <a:off x="281036" y="534033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nppt_16243484777235574"/>
            <p:cNvSpPr/>
            <p:nvPr/>
          </p:nvSpPr>
          <p:spPr>
            <a:xfrm rot="13620000" flipV="1">
              <a:off x="954689" y="512010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nppt_16243484777235578"/>
            <p:cNvSpPr/>
            <p:nvPr/>
          </p:nvSpPr>
          <p:spPr>
            <a:xfrm rot="11580000" flipV="1">
              <a:off x="1013925" y="510917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nppt_16243484777235582"/>
            <p:cNvSpPr/>
            <p:nvPr/>
          </p:nvSpPr>
          <p:spPr>
            <a:xfrm rot="780000">
              <a:off x="281036" y="504442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nppt_16243484777235585"/>
            <p:cNvSpPr/>
            <p:nvPr/>
          </p:nvSpPr>
          <p:spPr>
            <a:xfrm rot="13620000" flipV="1">
              <a:off x="954689" y="482419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nppt_16243484777235589"/>
            <p:cNvSpPr/>
            <p:nvPr/>
          </p:nvSpPr>
          <p:spPr>
            <a:xfrm rot="11580000" flipV="1">
              <a:off x="1013925" y="481326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nppt_16243484777235593"/>
            <p:cNvSpPr/>
            <p:nvPr/>
          </p:nvSpPr>
          <p:spPr>
            <a:xfrm rot="780000">
              <a:off x="281036" y="4748506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nppt_16243484777235596"/>
            <p:cNvSpPr/>
            <p:nvPr/>
          </p:nvSpPr>
          <p:spPr>
            <a:xfrm rot="13620000" flipV="1">
              <a:off x="954689" y="452827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nppt_16243484777235600"/>
            <p:cNvSpPr/>
            <p:nvPr/>
          </p:nvSpPr>
          <p:spPr>
            <a:xfrm rot="11580000" flipV="1">
              <a:off x="1013925" y="451735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nppt_16243484777235604"/>
            <p:cNvSpPr/>
            <p:nvPr/>
          </p:nvSpPr>
          <p:spPr>
            <a:xfrm rot="780000">
              <a:off x="281036" y="445259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nppt_16243484777235607"/>
            <p:cNvSpPr/>
            <p:nvPr/>
          </p:nvSpPr>
          <p:spPr>
            <a:xfrm rot="13620000" flipV="1">
              <a:off x="954689" y="423236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nppt_16243484777235611"/>
            <p:cNvSpPr/>
            <p:nvPr/>
          </p:nvSpPr>
          <p:spPr>
            <a:xfrm rot="11580000" flipV="1">
              <a:off x="1013925" y="422143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nppt_16243484777235615"/>
            <p:cNvSpPr/>
            <p:nvPr/>
          </p:nvSpPr>
          <p:spPr>
            <a:xfrm rot="780000">
              <a:off x="281036" y="415667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nppt_16243484777235618"/>
            <p:cNvSpPr/>
            <p:nvPr/>
          </p:nvSpPr>
          <p:spPr>
            <a:xfrm rot="13620000" flipV="1">
              <a:off x="954689" y="393645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nppt_16243484777235622"/>
            <p:cNvSpPr/>
            <p:nvPr/>
          </p:nvSpPr>
          <p:spPr>
            <a:xfrm rot="11580000" flipV="1">
              <a:off x="1013925" y="392552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nppt_16243484777235626"/>
            <p:cNvSpPr/>
            <p:nvPr/>
          </p:nvSpPr>
          <p:spPr>
            <a:xfrm rot="780000">
              <a:off x="281036" y="3860764"/>
              <a:ext cx="927515" cy="468173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nppt_16243484777235629"/>
            <p:cNvSpPr/>
            <p:nvPr/>
          </p:nvSpPr>
          <p:spPr>
            <a:xfrm rot="13620000" flipV="1">
              <a:off x="954689" y="364053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nppt_16243484777235633"/>
            <p:cNvSpPr/>
            <p:nvPr/>
          </p:nvSpPr>
          <p:spPr>
            <a:xfrm rot="11580000" flipV="1">
              <a:off x="1013925" y="362960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nppt_16243484777235637"/>
            <p:cNvSpPr/>
            <p:nvPr/>
          </p:nvSpPr>
          <p:spPr>
            <a:xfrm rot="780000">
              <a:off x="281036" y="356485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nppt_16243484777235640"/>
            <p:cNvSpPr/>
            <p:nvPr/>
          </p:nvSpPr>
          <p:spPr>
            <a:xfrm rot="13620000" flipV="1">
              <a:off x="954689" y="334462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nppt_16243484777235644"/>
            <p:cNvSpPr/>
            <p:nvPr/>
          </p:nvSpPr>
          <p:spPr>
            <a:xfrm rot="11580000" flipV="1">
              <a:off x="1013925" y="333369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nppt_16243484777235648"/>
            <p:cNvSpPr/>
            <p:nvPr/>
          </p:nvSpPr>
          <p:spPr>
            <a:xfrm rot="780000">
              <a:off x="281036" y="3268936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nppt_16243484777235651"/>
            <p:cNvSpPr/>
            <p:nvPr/>
          </p:nvSpPr>
          <p:spPr>
            <a:xfrm rot="13620000" flipV="1">
              <a:off x="954689" y="304870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nppt_16243484777235655"/>
            <p:cNvSpPr/>
            <p:nvPr/>
          </p:nvSpPr>
          <p:spPr>
            <a:xfrm rot="11580000" flipV="1">
              <a:off x="1013925" y="303778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nppt_16243484777235659"/>
            <p:cNvSpPr/>
            <p:nvPr/>
          </p:nvSpPr>
          <p:spPr>
            <a:xfrm rot="780000">
              <a:off x="281036" y="297302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nppt_16243484777235662"/>
            <p:cNvSpPr/>
            <p:nvPr/>
          </p:nvSpPr>
          <p:spPr>
            <a:xfrm rot="13620000" flipV="1">
              <a:off x="954689" y="275279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2" name="nppt_16243484777235666"/>
            <p:cNvSpPr/>
            <p:nvPr/>
          </p:nvSpPr>
          <p:spPr>
            <a:xfrm rot="11580000" flipV="1">
              <a:off x="1013925" y="274186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nppt_16243484777235670"/>
            <p:cNvSpPr/>
            <p:nvPr/>
          </p:nvSpPr>
          <p:spPr>
            <a:xfrm rot="780000">
              <a:off x="281036" y="267710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nppt_16243484777235673"/>
            <p:cNvSpPr/>
            <p:nvPr/>
          </p:nvSpPr>
          <p:spPr>
            <a:xfrm rot="13620000" flipV="1">
              <a:off x="954689" y="245688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nppt_16243484777235677"/>
            <p:cNvSpPr/>
            <p:nvPr/>
          </p:nvSpPr>
          <p:spPr>
            <a:xfrm rot="11580000" flipV="1">
              <a:off x="1013925" y="244595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nppt_16243484777235681"/>
            <p:cNvSpPr/>
            <p:nvPr/>
          </p:nvSpPr>
          <p:spPr>
            <a:xfrm rot="780000">
              <a:off x="281036" y="238119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nppt_16243484777235684"/>
            <p:cNvSpPr/>
            <p:nvPr/>
          </p:nvSpPr>
          <p:spPr>
            <a:xfrm rot="13620000" flipV="1">
              <a:off x="954689" y="216096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" name="nppt_16243484777235688"/>
            <p:cNvSpPr/>
            <p:nvPr/>
          </p:nvSpPr>
          <p:spPr>
            <a:xfrm rot="11580000" flipV="1">
              <a:off x="1013925" y="215003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" name="nppt_16243484777235692"/>
            <p:cNvSpPr/>
            <p:nvPr/>
          </p:nvSpPr>
          <p:spPr>
            <a:xfrm rot="780000">
              <a:off x="281036" y="208528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0" name="nppt_16243484777235695"/>
            <p:cNvSpPr/>
            <p:nvPr/>
          </p:nvSpPr>
          <p:spPr>
            <a:xfrm rot="13620000" flipV="1">
              <a:off x="954689" y="186505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" name="nppt_16243484777235699"/>
            <p:cNvSpPr/>
            <p:nvPr/>
          </p:nvSpPr>
          <p:spPr>
            <a:xfrm rot="11580000" flipV="1">
              <a:off x="1013925" y="185412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2" name="nppt_16243484777235703"/>
            <p:cNvSpPr/>
            <p:nvPr/>
          </p:nvSpPr>
          <p:spPr>
            <a:xfrm rot="780000">
              <a:off x="281036" y="1789366"/>
              <a:ext cx="927515" cy="468173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3" name="nppt_16243484777235706"/>
            <p:cNvSpPr/>
            <p:nvPr/>
          </p:nvSpPr>
          <p:spPr>
            <a:xfrm rot="13620000" flipV="1">
              <a:off x="954689" y="156913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4" name="nppt_16243484777235710"/>
            <p:cNvSpPr/>
            <p:nvPr/>
          </p:nvSpPr>
          <p:spPr>
            <a:xfrm rot="11580000" flipV="1">
              <a:off x="1013925" y="155821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5" name="nppt_16243484777235714"/>
            <p:cNvSpPr/>
            <p:nvPr/>
          </p:nvSpPr>
          <p:spPr>
            <a:xfrm rot="780000">
              <a:off x="281036" y="149345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6" name="nppt_16243484777235717"/>
            <p:cNvSpPr/>
            <p:nvPr/>
          </p:nvSpPr>
          <p:spPr>
            <a:xfrm rot="13620000" flipV="1">
              <a:off x="954689" y="127322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7" name="nppt_16243484777235721"/>
            <p:cNvSpPr/>
            <p:nvPr/>
          </p:nvSpPr>
          <p:spPr>
            <a:xfrm rot="11580000" flipV="1">
              <a:off x="1013925" y="126229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8" name="nppt_16243484777235725"/>
            <p:cNvSpPr/>
            <p:nvPr/>
          </p:nvSpPr>
          <p:spPr>
            <a:xfrm rot="780000">
              <a:off x="281036" y="119753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9" name="nppt_16243484777235728"/>
            <p:cNvSpPr/>
            <p:nvPr/>
          </p:nvSpPr>
          <p:spPr>
            <a:xfrm rot="13620000" flipV="1">
              <a:off x="954689" y="97731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0" name="nppt_16243484777235732"/>
            <p:cNvSpPr/>
            <p:nvPr/>
          </p:nvSpPr>
          <p:spPr>
            <a:xfrm rot="11580000" flipV="1">
              <a:off x="1013925" y="966383"/>
              <a:ext cx="111427" cy="107999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1" name="nppt_16243484777235736"/>
            <p:cNvSpPr/>
            <p:nvPr/>
          </p:nvSpPr>
          <p:spPr>
            <a:xfrm rot="780000">
              <a:off x="281036" y="90162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72" name="slide12_shape70"/>
          <p:cNvSpPr/>
          <p:nvPr/>
        </p:nvSpPr>
        <p:spPr>
          <a:xfrm>
            <a:off x="6927359" y="1543232"/>
            <a:ext cx="475596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400" dirty="0" smtClean="0">
                <a:latin typeface="휴먼옛체"/>
                <a:ea typeface="휴먼옛체"/>
              </a:rPr>
              <a:t>회원가입</a:t>
            </a:r>
            <a:endParaRPr lang="en-US" altLang="ko-KR" sz="1400" dirty="0" smtClean="0">
              <a:latin typeface="휴먼옛체"/>
              <a:ea typeface="휴먼옛체"/>
            </a:endParaRPr>
          </a:p>
          <a:p>
            <a:pPr marL="0" algn="l" defTabSz="914400" latinLnBrk="1"/>
            <a:r>
              <a:rPr lang="en-US" altLang="ko-KR" sz="1400" dirty="0" smtClean="0">
                <a:latin typeface="휴먼옛체"/>
                <a:ea typeface="휴먼옛체"/>
              </a:rPr>
              <a:t>(1) </a:t>
            </a:r>
            <a:r>
              <a:rPr lang="ko-KR" altLang="en-US" sz="1400" dirty="0" smtClean="0">
                <a:latin typeface="휴먼옛체"/>
                <a:ea typeface="휴먼옛체"/>
              </a:rPr>
              <a:t>데이터 베이스 내 정보를 확인하여 아이디 중복 및 닉네임 중복을 확인하여</a:t>
            </a:r>
            <a:r>
              <a:rPr lang="en-US" altLang="ko-KR" sz="1400" dirty="0" smtClean="0">
                <a:latin typeface="휴먼옛체"/>
                <a:ea typeface="휴먼옛체"/>
              </a:rPr>
              <a:t>, </a:t>
            </a:r>
            <a:r>
              <a:rPr lang="ko-KR" altLang="en-US" sz="1400" dirty="0" smtClean="0">
                <a:latin typeface="휴먼옛체"/>
                <a:ea typeface="휴먼옛체"/>
              </a:rPr>
              <a:t>중복 값이 있을 시 진행을 막는 기능</a:t>
            </a:r>
            <a:endParaRPr lang="en-US" altLang="ko-KR" sz="1400" dirty="0" smtClean="0">
              <a:latin typeface="휴먼옛체"/>
              <a:ea typeface="휴먼옛체"/>
            </a:endParaRPr>
          </a:p>
          <a:p>
            <a:pPr marL="0" algn="l" defTabSz="914400" latinLnBrk="1"/>
            <a:r>
              <a:rPr lang="en-US" sz="1400" dirty="0" smtClean="0">
                <a:latin typeface="휴먼옛체"/>
                <a:ea typeface="휴먼옛체"/>
              </a:rPr>
              <a:t>(2) </a:t>
            </a:r>
            <a:r>
              <a:rPr lang="ko-KR" altLang="en-US" sz="1400" dirty="0" smtClean="0">
                <a:latin typeface="휴먼옛체"/>
                <a:ea typeface="휴먼옛체"/>
              </a:rPr>
              <a:t>중복 값 이 없을 시 다음 진행 할 수 있는 기능</a:t>
            </a:r>
            <a:endParaRPr lang="en-US" altLang="ko-KR" sz="1400" dirty="0" smtClean="0">
              <a:latin typeface="휴먼옛체"/>
              <a:ea typeface="휴먼옛체"/>
            </a:endParaRPr>
          </a:p>
          <a:p>
            <a:pPr marL="0" algn="l" defTabSz="914400" latinLnBrk="1"/>
            <a:r>
              <a:rPr lang="en-US" sz="1400" kern="1200" dirty="0" smtClean="0">
                <a:solidFill>
                  <a:schemeClr val="tx1"/>
                </a:solidFill>
                <a:latin typeface="휴먼옛체"/>
                <a:ea typeface="휴먼옛체"/>
              </a:rPr>
              <a:t>(3) </a:t>
            </a:r>
            <a:r>
              <a:rPr lang="ko-KR" altLang="en-US" sz="1400" kern="1200" dirty="0" smtClean="0">
                <a:solidFill>
                  <a:schemeClr val="tx1"/>
                </a:solidFill>
                <a:latin typeface="휴먼옛체"/>
                <a:ea typeface="휴먼옛체"/>
              </a:rPr>
              <a:t>약관 동의 관련 필수 사항에 체크가 완료 될 시 다음 진행 이 가능 하다</a:t>
            </a:r>
            <a:r>
              <a:rPr lang="en-US" altLang="ko-KR" sz="1400" kern="1200" dirty="0" smtClean="0">
                <a:solidFill>
                  <a:schemeClr val="tx1"/>
                </a:solidFill>
                <a:latin typeface="휴먼옛체"/>
                <a:ea typeface="휴먼옛체"/>
              </a:rPr>
              <a:t>.</a:t>
            </a:r>
          </a:p>
          <a:p>
            <a:pPr marL="0" algn="l" defTabSz="914400" latinLnBrk="1"/>
            <a:r>
              <a:rPr lang="en-US" sz="1400" dirty="0" smtClean="0">
                <a:latin typeface="휴먼옛체"/>
                <a:ea typeface="휴먼옛체"/>
              </a:rPr>
              <a:t>(4) </a:t>
            </a:r>
            <a:r>
              <a:rPr lang="ko-KR" altLang="en-US" sz="1400" dirty="0" smtClean="0">
                <a:latin typeface="휴먼옛체"/>
                <a:ea typeface="휴먼옛체"/>
              </a:rPr>
              <a:t>사용자에 이메일 주소로 인증 메일을 보내는 기능</a:t>
            </a:r>
            <a:endParaRPr lang="en-US" altLang="ko-KR" sz="1400" dirty="0" smtClean="0">
              <a:latin typeface="휴먼옛체"/>
              <a:ea typeface="휴먼옛체"/>
            </a:endParaRPr>
          </a:p>
          <a:p>
            <a:pPr marL="0" algn="l" defTabSz="914400" latinLnBrk="1"/>
            <a:r>
              <a:rPr lang="en-US" sz="1400" dirty="0" smtClean="0">
                <a:latin typeface="휴먼옛체"/>
                <a:ea typeface="휴먼옛체"/>
              </a:rPr>
              <a:t>(5) </a:t>
            </a:r>
            <a:r>
              <a:rPr lang="ko-KR" altLang="en-US" sz="1400" dirty="0" smtClean="0">
                <a:latin typeface="휴먼옛체"/>
                <a:ea typeface="휴먼옛체"/>
              </a:rPr>
              <a:t>회원가입을 진행 한 사용자 정보를 데이터베이스에 저장</a:t>
            </a:r>
            <a:endParaRPr sz="1400" kern="1200" dirty="0">
              <a:solidFill>
                <a:schemeClr val="tx1"/>
              </a:solidFill>
              <a:latin typeface="휴먼옛체"/>
              <a:ea typeface="휴먼옛체"/>
            </a:endParaRPr>
          </a:p>
        </p:txBody>
      </p:sp>
      <p:sp>
        <p:nvSpPr>
          <p:cNvPr id="73" name="slide13_shape69"/>
          <p:cNvSpPr/>
          <p:nvPr/>
        </p:nvSpPr>
        <p:spPr>
          <a:xfrm>
            <a:off x="4187812" y="897205"/>
            <a:ext cx="45365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4000" dirty="0" err="1" smtClean="0">
                <a:latin typeface="휴먼옛체"/>
                <a:ea typeface="휴먼옛체"/>
              </a:rPr>
              <a:t>회원관련</a:t>
            </a:r>
            <a:r>
              <a:rPr lang="en-US" altLang="ko-KR" sz="4000" dirty="0" smtClean="0">
                <a:latin typeface="휴먼옛체"/>
                <a:ea typeface="휴먼옛체"/>
              </a:rPr>
              <a:t>(</a:t>
            </a:r>
            <a:r>
              <a:rPr lang="ko-KR" altLang="en-US" sz="4000" dirty="0" smtClean="0">
                <a:latin typeface="휴먼옛체"/>
                <a:ea typeface="휴먼옛체"/>
              </a:rPr>
              <a:t>로그인</a:t>
            </a:r>
            <a:r>
              <a:rPr lang="en-US" altLang="ko-KR" sz="4000" dirty="0" smtClean="0">
                <a:latin typeface="휴먼옛체"/>
                <a:ea typeface="휴먼옛체"/>
              </a:rPr>
              <a:t>)</a:t>
            </a:r>
            <a:endParaRPr sz="4000" kern="1200" dirty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81" name="slide12_shape70"/>
          <p:cNvSpPr/>
          <p:nvPr/>
        </p:nvSpPr>
        <p:spPr>
          <a:xfrm>
            <a:off x="6916290" y="3905108"/>
            <a:ext cx="475596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400" dirty="0" smtClean="0">
                <a:latin typeface="휴먼옛체"/>
                <a:ea typeface="휴먼옛체"/>
              </a:rPr>
              <a:t>비밀번호 찾기</a:t>
            </a:r>
            <a:endParaRPr lang="en-US" altLang="ko-KR" sz="1400" dirty="0" smtClean="0">
              <a:latin typeface="휴먼옛체"/>
              <a:ea typeface="휴먼옛체"/>
            </a:endParaRPr>
          </a:p>
          <a:p>
            <a:pPr marL="0" algn="l" defTabSz="914400" latinLnBrk="1"/>
            <a:r>
              <a:rPr lang="en-US" altLang="ko-KR" sz="1400" dirty="0" smtClean="0">
                <a:latin typeface="휴먼옛체"/>
                <a:ea typeface="휴먼옛체"/>
              </a:rPr>
              <a:t>(</a:t>
            </a:r>
            <a:r>
              <a:rPr lang="en-US" altLang="ko-KR" sz="1400" dirty="0">
                <a:latin typeface="휴먼옛체"/>
                <a:ea typeface="휴먼옛체"/>
              </a:rPr>
              <a:t>6</a:t>
            </a:r>
            <a:r>
              <a:rPr lang="en-US" altLang="ko-KR" sz="1400" dirty="0" smtClean="0">
                <a:latin typeface="휴먼옛체"/>
                <a:ea typeface="휴먼옛체"/>
              </a:rPr>
              <a:t>) </a:t>
            </a:r>
            <a:r>
              <a:rPr lang="ko-KR" altLang="en-US" sz="1400" dirty="0" smtClean="0">
                <a:latin typeface="휴먼옛체"/>
                <a:ea typeface="휴먼옛체"/>
              </a:rPr>
              <a:t>입력 받은 아이디를 데이터베이스에서 매칭 하여 </a:t>
            </a:r>
            <a:r>
              <a:rPr lang="ko-KR" altLang="en-US" sz="1400" dirty="0" err="1" smtClean="0">
                <a:latin typeface="휴먼옛체"/>
                <a:ea typeface="휴먼옛체"/>
              </a:rPr>
              <a:t>일치시</a:t>
            </a:r>
            <a:r>
              <a:rPr lang="ko-KR" altLang="en-US" sz="1400" dirty="0" smtClean="0">
                <a:latin typeface="휴먼옛체"/>
                <a:ea typeface="휴먼옛체"/>
              </a:rPr>
              <a:t> 메일로 임의의 비밀번호를 전송</a:t>
            </a:r>
            <a:endParaRPr lang="en-US" altLang="ko-KR" sz="1400" dirty="0" smtClean="0">
              <a:latin typeface="휴먼옛체"/>
              <a:ea typeface="휴먼옛체"/>
            </a:endParaRPr>
          </a:p>
        </p:txBody>
      </p:sp>
      <p:sp>
        <p:nvSpPr>
          <p:cNvPr id="83" name="slide12_shape70"/>
          <p:cNvSpPr/>
          <p:nvPr/>
        </p:nvSpPr>
        <p:spPr>
          <a:xfrm>
            <a:off x="6933107" y="4802116"/>
            <a:ext cx="475596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400" dirty="0" smtClean="0">
                <a:latin typeface="휴먼옛체"/>
                <a:ea typeface="휴먼옛체"/>
              </a:rPr>
              <a:t>로그인</a:t>
            </a:r>
            <a:endParaRPr lang="en-US" altLang="ko-KR" sz="1400" dirty="0" smtClean="0">
              <a:latin typeface="휴먼옛체"/>
              <a:ea typeface="휴먼옛체"/>
            </a:endParaRPr>
          </a:p>
          <a:p>
            <a:pPr marL="0" algn="l" defTabSz="914400" latinLnBrk="1"/>
            <a:r>
              <a:rPr lang="en-US" altLang="ko-KR" sz="1400" dirty="0" smtClean="0">
                <a:latin typeface="휴먼옛체"/>
                <a:ea typeface="휴먼옛체"/>
              </a:rPr>
              <a:t>(7) </a:t>
            </a:r>
            <a:r>
              <a:rPr lang="ko-KR" altLang="en-US" sz="1400" dirty="0" smtClean="0">
                <a:latin typeface="휴먼옛체"/>
                <a:ea typeface="휴먼옛체"/>
              </a:rPr>
              <a:t>데이터베이스에서 입력 받은 아이디와 비밀번호를 매칭하여</a:t>
            </a:r>
            <a:r>
              <a:rPr lang="en-US" altLang="ko-KR" sz="1400" dirty="0" smtClean="0">
                <a:latin typeface="휴먼옛체"/>
                <a:ea typeface="휴먼옛체"/>
              </a:rPr>
              <a:t>, </a:t>
            </a:r>
            <a:r>
              <a:rPr lang="ko-KR" altLang="en-US" sz="1400" dirty="0" smtClean="0">
                <a:latin typeface="휴먼옛체"/>
                <a:ea typeface="휴먼옛체"/>
              </a:rPr>
              <a:t>일치 시 로그인</a:t>
            </a:r>
            <a:endParaRPr lang="en-US" altLang="ko-KR" sz="1400" dirty="0" smtClean="0">
              <a:latin typeface="휴먼옛체"/>
              <a:ea typeface="휴먼옛체"/>
            </a:endParaRPr>
          </a:p>
        </p:txBody>
      </p:sp>
      <p:sp>
        <p:nvSpPr>
          <p:cNvPr id="86" name="slide12_shape70"/>
          <p:cNvSpPr/>
          <p:nvPr/>
        </p:nvSpPr>
        <p:spPr>
          <a:xfrm>
            <a:off x="6946807" y="5507680"/>
            <a:ext cx="475596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400" dirty="0" smtClean="0">
                <a:latin typeface="휴먼옛체"/>
                <a:ea typeface="휴먼옛체"/>
              </a:rPr>
              <a:t>유저</a:t>
            </a:r>
            <a:endParaRPr lang="en-US" altLang="ko-KR" sz="1400" dirty="0" smtClean="0">
              <a:latin typeface="휴먼옛체"/>
              <a:ea typeface="휴먼옛체"/>
            </a:endParaRPr>
          </a:p>
          <a:p>
            <a:pPr marL="0" algn="l" defTabSz="914400" latinLnBrk="1"/>
            <a:r>
              <a:rPr lang="en-US" altLang="ko-KR" sz="1400" dirty="0" smtClean="0">
                <a:latin typeface="휴먼옛체"/>
                <a:ea typeface="휴먼옛체"/>
              </a:rPr>
              <a:t>(8) </a:t>
            </a:r>
            <a:r>
              <a:rPr lang="ko-KR" altLang="en-US" sz="1400" dirty="0" smtClean="0">
                <a:latin typeface="휴먼옛체"/>
                <a:ea typeface="휴먼옛체"/>
              </a:rPr>
              <a:t>로그인 완료 시 유저의 정보를 저장 한 후 로그아웃 전 까지 웹 페이지 이동 간에 정보를 </a:t>
            </a:r>
            <a:r>
              <a:rPr lang="ko-KR" altLang="en-US" sz="1400" dirty="0" smtClean="0">
                <a:latin typeface="휴먼옛체"/>
                <a:ea typeface="휴먼옛체"/>
              </a:rPr>
              <a:t>유지</a:t>
            </a:r>
            <a:endParaRPr lang="en-US" altLang="ko-KR" sz="1400" dirty="0" smtClean="0">
              <a:latin typeface="휴먼옛체"/>
              <a:ea typeface="휴먼옛체"/>
            </a:endParaRPr>
          </a:p>
          <a:p>
            <a:pPr marL="0" algn="l" defTabSz="914400" latinLnBrk="1"/>
            <a:r>
              <a:rPr lang="en-US" altLang="ko-KR" sz="1400" dirty="0" smtClean="0">
                <a:latin typeface="휴먼옛체"/>
                <a:ea typeface="휴먼옛체"/>
              </a:rPr>
              <a:t>(9) </a:t>
            </a:r>
            <a:r>
              <a:rPr lang="ko-KR" altLang="en-US" sz="1400" dirty="0" smtClean="0">
                <a:latin typeface="휴먼옛체"/>
                <a:ea typeface="휴먼옛체"/>
              </a:rPr>
              <a:t>로그인 시 생기는 메뉴를 생성 함</a:t>
            </a:r>
            <a:endParaRPr lang="en-US" altLang="ko-KR" sz="1400" dirty="0" smtClean="0">
              <a:latin typeface="휴먼옛체"/>
              <a:ea typeface="휴먼옛체"/>
            </a:endParaRPr>
          </a:p>
          <a:p>
            <a:pPr marL="0" algn="l" defTabSz="914400" latinLnBrk="1"/>
            <a:r>
              <a:rPr lang="en-US" altLang="ko-KR" sz="1400" dirty="0" smtClean="0">
                <a:latin typeface="휴먼옛체"/>
                <a:ea typeface="휴먼옛체"/>
              </a:rPr>
              <a:t>(10) </a:t>
            </a:r>
            <a:r>
              <a:rPr lang="ko-KR" altLang="en-US" sz="1400" dirty="0" smtClean="0">
                <a:latin typeface="휴먼옛체"/>
                <a:ea typeface="휴먼옛체"/>
              </a:rPr>
              <a:t>로그아웃을 시 적용되는 기능을 다룸</a:t>
            </a:r>
            <a:endParaRPr lang="en-US" altLang="ko-KR" sz="1400" dirty="0" smtClean="0">
              <a:latin typeface="휴먼옛체"/>
              <a:ea typeface="휴먼옛체"/>
            </a:endParaRPr>
          </a:p>
        </p:txBody>
      </p:sp>
      <p:pic>
        <p:nvPicPr>
          <p:cNvPr id="75" name="그림 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920" y="1619987"/>
            <a:ext cx="5665059" cy="4415760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6456064" y="3506574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(1)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480738" y="3707194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(1)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464100" y="3907098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(2)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491186" y="4097986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(4)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173220" y="4328220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(3)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411497" y="4519108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(5)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173220" y="5769054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(6)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855670" y="5084036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(7)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827586" y="5074565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(8)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131252" y="5278021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(9)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894062" y="5444938"/>
            <a:ext cx="4026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(10)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56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D3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6243484777235739"/>
          <p:cNvSpPr/>
          <p:nvPr/>
        </p:nvSpPr>
        <p:spPr>
          <a:xfrm>
            <a:off x="1285875" y="9525"/>
            <a:ext cx="64579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0"/>
            <a:r>
              <a:rPr lang="en-US" altLang="ko-KR" sz="2800" b="1" kern="0" dirty="0">
                <a:solidFill>
                  <a:srgbClr val="470012"/>
                </a:solidFill>
                <a:latin typeface="야놀자 야체 B"/>
                <a:ea typeface="야놀자 야체 B"/>
                <a:cs typeface="+mn-cs"/>
              </a:rPr>
              <a:t>PPT PRESENTATION </a:t>
            </a:r>
            <a:r>
              <a:rPr lang="en-US" altLang="ko-KR" sz="700" kern="0" dirty="0">
                <a:solidFill>
                  <a:srgbClr val="470012"/>
                </a:solidFill>
                <a:latin typeface="+mn-lt"/>
                <a:ea typeface="+mn-ea"/>
                <a:cs typeface="+mn-cs"/>
              </a:rPr>
              <a:t>Enjoy your stylish business and campus life with BIZCAM</a:t>
            </a:r>
            <a:endParaRPr sz="4000" kern="0" dirty="0">
              <a:solidFill>
                <a:srgbClr val="470012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4" name="nppt_16243484777235488"/>
          <p:cNvGrpSpPr>
            <a:grpSpLocks/>
          </p:cNvGrpSpPr>
          <p:nvPr/>
        </p:nvGrpSpPr>
        <p:grpSpPr>
          <a:xfrm>
            <a:off x="-12427" y="424720"/>
            <a:ext cx="12026582" cy="6286704"/>
            <a:chOff x="-12427" y="424720"/>
            <a:chExt cx="12026582" cy="6286704"/>
          </a:xfrm>
        </p:grpSpPr>
        <p:sp>
          <p:nvSpPr>
            <p:cNvPr id="5" name="nppt_16243484777235489"/>
            <p:cNvSpPr/>
            <p:nvPr/>
          </p:nvSpPr>
          <p:spPr>
            <a:xfrm>
              <a:off x="-12427" y="5381625"/>
              <a:ext cx="1009650" cy="1171575"/>
            </a:xfrm>
            <a:custGeom>
              <a:avLst/>
              <a:gdLst/>
              <a:ahLst/>
              <a:cxnLst/>
              <a:rect l="l" t="t" r="r" b="b"/>
              <a:pathLst>
                <a:path w="1009650" h="1171575">
                  <a:moveTo>
                    <a:pt x="885825" y="1171575"/>
                  </a:moveTo>
                  <a:lnTo>
                    <a:pt x="0" y="676275"/>
                  </a:lnTo>
                  <a:lnTo>
                    <a:pt x="0" y="9525"/>
                  </a:lnTo>
                  <a:lnTo>
                    <a:pt x="1009650" y="0"/>
                  </a:lnTo>
                  <a:lnTo>
                    <a:pt x="885825" y="1171575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nppt_16243484777235493"/>
            <p:cNvSpPr/>
            <p:nvPr/>
          </p:nvSpPr>
          <p:spPr>
            <a:xfrm rot="5400000" flipV="1">
              <a:off x="3213495" y="-2220179"/>
              <a:ext cx="6128359" cy="11418157"/>
            </a:xfrm>
            <a:custGeom>
              <a:avLst/>
              <a:gdLst/>
              <a:ahLst/>
              <a:cxnLst/>
              <a:rect l="l" t="t" r="r" b="b"/>
              <a:pathLst>
                <a:path w="6410993" h="11944753">
                  <a:moveTo>
                    <a:pt x="387564" y="11944753"/>
                  </a:moveTo>
                  <a:cubicBezTo>
                    <a:pt x="208554" y="11785096"/>
                    <a:pt x="278653" y="11834688"/>
                    <a:pt x="0" y="11645139"/>
                  </a:cubicBezTo>
                  <a:cubicBezTo>
                    <a:pt x="181314" y="8509140"/>
                    <a:pt x="203203" y="4476355"/>
                    <a:pt x="155335" y="5139"/>
                  </a:cubicBezTo>
                  <a:cubicBezTo>
                    <a:pt x="2076059" y="-28176"/>
                    <a:pt x="3996783" y="113882"/>
                    <a:pt x="5917507" y="48682"/>
                  </a:cubicBezTo>
                  <a:lnTo>
                    <a:pt x="6410993" y="338968"/>
                  </a:lnTo>
                  <a:lnTo>
                    <a:pt x="387564" y="11944753"/>
                  </a:lnTo>
                  <a:close/>
                </a:path>
              </a:pathLst>
            </a:custGeom>
            <a:solidFill>
              <a:srgbClr val="D9B0B6"/>
            </a:solidFill>
            <a:ln w="25400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nppt_16243484777235497"/>
            <p:cNvSpPr/>
            <p:nvPr/>
          </p:nvSpPr>
          <p:spPr>
            <a:xfrm flipV="1">
              <a:off x="897977" y="800427"/>
              <a:ext cx="11116175" cy="5910996"/>
            </a:xfrm>
            <a:custGeom>
              <a:avLst/>
              <a:gdLst/>
              <a:ahLst/>
              <a:cxnLst/>
              <a:rect l="l" t="t" r="r" b="b"/>
              <a:pathLst>
                <a:path w="11116176" h="5910997">
                  <a:moveTo>
                    <a:pt x="0" y="152987"/>
                  </a:moveTo>
                  <a:cubicBezTo>
                    <a:pt x="3741002" y="38687"/>
                    <a:pt x="7186728" y="-94663"/>
                    <a:pt x="11099180" y="95837"/>
                  </a:cubicBezTo>
                  <a:cubicBezTo>
                    <a:pt x="11184905" y="2085024"/>
                    <a:pt x="10908680" y="2912159"/>
                    <a:pt x="11099180" y="5910997"/>
                  </a:cubicBezTo>
                  <a:cubicBezTo>
                    <a:pt x="9444153" y="5758597"/>
                    <a:pt x="4083902" y="5806222"/>
                    <a:pt x="0" y="5891947"/>
                  </a:cubicBezTo>
                  <a:lnTo>
                    <a:pt x="0" y="152987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nppt_16243484777235501"/>
            <p:cNvSpPr/>
            <p:nvPr/>
          </p:nvSpPr>
          <p:spPr>
            <a:xfrm>
              <a:off x="568596" y="571500"/>
              <a:ext cx="314520" cy="228261"/>
            </a:xfrm>
            <a:custGeom>
              <a:avLst/>
              <a:gdLst/>
              <a:ahLst/>
              <a:cxnLst/>
              <a:rect l="l" t="t" r="r" b="b"/>
              <a:pathLst>
                <a:path w="304800" h="200025">
                  <a:moveTo>
                    <a:pt x="304800" y="200025"/>
                  </a:moveTo>
                  <a:lnTo>
                    <a:pt x="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nppt_16243484777235505"/>
            <p:cNvSpPr/>
            <p:nvPr/>
          </p:nvSpPr>
          <p:spPr>
            <a:xfrm>
              <a:off x="730521" y="676275"/>
              <a:ext cx="542925" cy="657225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nppt_16243484777235509"/>
            <p:cNvSpPr/>
            <p:nvPr/>
          </p:nvSpPr>
          <p:spPr>
            <a:xfrm>
              <a:off x="812346" y="747387"/>
              <a:ext cx="311904" cy="377568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nppt_16243484777235513"/>
            <p:cNvSpPr/>
            <p:nvPr/>
          </p:nvSpPr>
          <p:spPr>
            <a:xfrm>
              <a:off x="671892" y="637817"/>
              <a:ext cx="311904" cy="377568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nppt_16243484777235517"/>
            <p:cNvSpPr/>
            <p:nvPr/>
          </p:nvSpPr>
          <p:spPr>
            <a:xfrm>
              <a:off x="724171" y="1622425"/>
              <a:ext cx="43281" cy="4330700"/>
            </a:xfrm>
            <a:custGeom>
              <a:avLst/>
              <a:gdLst/>
              <a:ahLst/>
              <a:cxnLst/>
              <a:rect l="l" t="t" r="r" b="b"/>
              <a:pathLst>
                <a:path w="43281" h="4330700">
                  <a:moveTo>
                    <a:pt x="12700" y="0"/>
                  </a:moveTo>
                  <a:cubicBezTo>
                    <a:pt x="13758" y="775758"/>
                    <a:pt x="45297" y="1703917"/>
                    <a:pt x="43180" y="2425700"/>
                  </a:cubicBezTo>
                  <a:cubicBezTo>
                    <a:pt x="41063" y="3147483"/>
                    <a:pt x="28151" y="3685751"/>
                    <a:pt x="0" y="433070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nppt_16243484777235521"/>
            <p:cNvSpPr/>
            <p:nvPr/>
          </p:nvSpPr>
          <p:spPr>
            <a:xfrm>
              <a:off x="1689371" y="704850"/>
              <a:ext cx="5461000" cy="25400"/>
            </a:xfrm>
            <a:custGeom>
              <a:avLst/>
              <a:gdLst/>
              <a:ahLst/>
              <a:cxnLst/>
              <a:rect l="l" t="t" r="r" b="b"/>
              <a:pathLst>
                <a:path w="5461000" h="25400">
                  <a:moveTo>
                    <a:pt x="0" y="12700"/>
                  </a:moveTo>
                  <a:lnTo>
                    <a:pt x="2857500" y="25400"/>
                  </a:lnTo>
                  <a:lnTo>
                    <a:pt x="546100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nppt_16243484777235525"/>
            <p:cNvSpPr/>
            <p:nvPr/>
          </p:nvSpPr>
          <p:spPr>
            <a:xfrm>
              <a:off x="7632971" y="720725"/>
              <a:ext cx="3390900" cy="38100"/>
            </a:xfrm>
            <a:custGeom>
              <a:avLst/>
              <a:gdLst/>
              <a:ahLst/>
              <a:cxnLst/>
              <a:rect l="l" t="t" r="r" b="b"/>
              <a:pathLst>
                <a:path w="3390900" h="38100">
                  <a:moveTo>
                    <a:pt x="0" y="38100"/>
                  </a:moveTo>
                  <a:lnTo>
                    <a:pt x="1955800" y="25400"/>
                  </a:lnTo>
                  <a:lnTo>
                    <a:pt x="339090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nppt_16243484777235529"/>
            <p:cNvSpPr/>
            <p:nvPr/>
          </p:nvSpPr>
          <p:spPr>
            <a:xfrm>
              <a:off x="8991871" y="600075"/>
              <a:ext cx="2349500" cy="52856"/>
            </a:xfrm>
            <a:custGeom>
              <a:avLst/>
              <a:gdLst/>
              <a:ahLst/>
              <a:cxnLst/>
              <a:rect l="l" t="t" r="r" b="b"/>
              <a:pathLst>
                <a:path w="2349500" h="52856">
                  <a:moveTo>
                    <a:pt x="0" y="38100"/>
                  </a:moveTo>
                  <a:cubicBezTo>
                    <a:pt x="369358" y="47625"/>
                    <a:pt x="738717" y="57150"/>
                    <a:pt x="1130300" y="50800"/>
                  </a:cubicBezTo>
                  <a:cubicBezTo>
                    <a:pt x="1521883" y="44450"/>
                    <a:pt x="1935691" y="22225"/>
                    <a:pt x="2349500" y="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nppt_16243484777235533"/>
            <p:cNvSpPr/>
            <p:nvPr/>
          </p:nvSpPr>
          <p:spPr>
            <a:xfrm>
              <a:off x="635271" y="2651125"/>
              <a:ext cx="50800" cy="1333500"/>
            </a:xfrm>
            <a:custGeom>
              <a:avLst/>
              <a:gdLst/>
              <a:ahLst/>
              <a:cxnLst/>
              <a:rect l="l" t="t" r="r" b="b"/>
              <a:pathLst>
                <a:path w="50800" h="1333500">
                  <a:moveTo>
                    <a:pt x="0" y="0"/>
                  </a:moveTo>
                  <a:cubicBezTo>
                    <a:pt x="14816" y="320675"/>
                    <a:pt x="29633" y="641350"/>
                    <a:pt x="38100" y="863600"/>
                  </a:cubicBezTo>
                  <a:cubicBezTo>
                    <a:pt x="46567" y="1085850"/>
                    <a:pt x="48683" y="1209675"/>
                    <a:pt x="50800" y="133350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nppt_16243484777235537"/>
            <p:cNvSpPr/>
            <p:nvPr/>
          </p:nvSpPr>
          <p:spPr>
            <a:xfrm>
              <a:off x="780051" y="5495925"/>
              <a:ext cx="45720" cy="792480"/>
            </a:xfrm>
            <a:custGeom>
              <a:avLst/>
              <a:gdLst/>
              <a:ahLst/>
              <a:cxnLst/>
              <a:rect l="l" t="t" r="r" b="b"/>
              <a:pathLst>
                <a:path w="45720" h="792480">
                  <a:moveTo>
                    <a:pt x="45720" y="0"/>
                  </a:moveTo>
                  <a:cubicBezTo>
                    <a:pt x="38100" y="212090"/>
                    <a:pt x="30480" y="424180"/>
                    <a:pt x="22860" y="556260"/>
                  </a:cubicBezTo>
                  <a:cubicBezTo>
                    <a:pt x="15240" y="688340"/>
                    <a:pt x="7620" y="740410"/>
                    <a:pt x="0" y="79248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nppt_16243484777235541"/>
            <p:cNvSpPr/>
            <p:nvPr/>
          </p:nvSpPr>
          <p:spPr>
            <a:xfrm rot="13620000" flipV="1">
              <a:off x="954689" y="6007843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nppt_16243484777235545"/>
            <p:cNvSpPr/>
            <p:nvPr/>
          </p:nvSpPr>
          <p:spPr>
            <a:xfrm rot="11580000" flipV="1">
              <a:off x="1013925" y="5996916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nppt_16243484777235549"/>
            <p:cNvSpPr/>
            <p:nvPr/>
          </p:nvSpPr>
          <p:spPr>
            <a:xfrm rot="780000">
              <a:off x="281036" y="5932157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nppt_16243484777235552"/>
            <p:cNvSpPr/>
            <p:nvPr/>
          </p:nvSpPr>
          <p:spPr>
            <a:xfrm rot="13620000" flipV="1">
              <a:off x="954689" y="571193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nppt_16243484777235556"/>
            <p:cNvSpPr/>
            <p:nvPr/>
          </p:nvSpPr>
          <p:spPr>
            <a:xfrm rot="11580000" flipV="1">
              <a:off x="1013925" y="570100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nppt_16243484777235560"/>
            <p:cNvSpPr/>
            <p:nvPr/>
          </p:nvSpPr>
          <p:spPr>
            <a:xfrm rot="780000">
              <a:off x="281036" y="563624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nppt_16243484777235563"/>
            <p:cNvSpPr/>
            <p:nvPr/>
          </p:nvSpPr>
          <p:spPr>
            <a:xfrm rot="13620000" flipV="1">
              <a:off x="954689" y="541602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nppt_16243484777235567"/>
            <p:cNvSpPr/>
            <p:nvPr/>
          </p:nvSpPr>
          <p:spPr>
            <a:xfrm rot="11580000" flipV="1">
              <a:off x="1013925" y="540509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nppt_16243484777235571"/>
            <p:cNvSpPr/>
            <p:nvPr/>
          </p:nvSpPr>
          <p:spPr>
            <a:xfrm rot="780000">
              <a:off x="281036" y="534033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nppt_16243484777235574"/>
            <p:cNvSpPr/>
            <p:nvPr/>
          </p:nvSpPr>
          <p:spPr>
            <a:xfrm rot="13620000" flipV="1">
              <a:off x="954689" y="512010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nppt_16243484777235578"/>
            <p:cNvSpPr/>
            <p:nvPr/>
          </p:nvSpPr>
          <p:spPr>
            <a:xfrm rot="11580000" flipV="1">
              <a:off x="1013925" y="510917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nppt_16243484777235582"/>
            <p:cNvSpPr/>
            <p:nvPr/>
          </p:nvSpPr>
          <p:spPr>
            <a:xfrm rot="780000">
              <a:off x="281036" y="504442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nppt_16243484777235585"/>
            <p:cNvSpPr/>
            <p:nvPr/>
          </p:nvSpPr>
          <p:spPr>
            <a:xfrm rot="13620000" flipV="1">
              <a:off x="954689" y="482419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nppt_16243484777235589"/>
            <p:cNvSpPr/>
            <p:nvPr/>
          </p:nvSpPr>
          <p:spPr>
            <a:xfrm rot="11580000" flipV="1">
              <a:off x="1013925" y="481326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nppt_16243484777235593"/>
            <p:cNvSpPr/>
            <p:nvPr/>
          </p:nvSpPr>
          <p:spPr>
            <a:xfrm rot="780000">
              <a:off x="281036" y="4748506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nppt_16243484777235596"/>
            <p:cNvSpPr/>
            <p:nvPr/>
          </p:nvSpPr>
          <p:spPr>
            <a:xfrm rot="13620000" flipV="1">
              <a:off x="954689" y="452827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nppt_16243484777235600"/>
            <p:cNvSpPr/>
            <p:nvPr/>
          </p:nvSpPr>
          <p:spPr>
            <a:xfrm rot="11580000" flipV="1">
              <a:off x="1013925" y="451735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nppt_16243484777235604"/>
            <p:cNvSpPr/>
            <p:nvPr/>
          </p:nvSpPr>
          <p:spPr>
            <a:xfrm rot="780000">
              <a:off x="281036" y="445259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nppt_16243484777235607"/>
            <p:cNvSpPr/>
            <p:nvPr/>
          </p:nvSpPr>
          <p:spPr>
            <a:xfrm rot="13620000" flipV="1">
              <a:off x="954689" y="423236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nppt_16243484777235611"/>
            <p:cNvSpPr/>
            <p:nvPr/>
          </p:nvSpPr>
          <p:spPr>
            <a:xfrm rot="11580000" flipV="1">
              <a:off x="1013925" y="422143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nppt_16243484777235615"/>
            <p:cNvSpPr/>
            <p:nvPr/>
          </p:nvSpPr>
          <p:spPr>
            <a:xfrm rot="780000">
              <a:off x="281036" y="415667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nppt_16243484777235618"/>
            <p:cNvSpPr/>
            <p:nvPr/>
          </p:nvSpPr>
          <p:spPr>
            <a:xfrm rot="13620000" flipV="1">
              <a:off x="954689" y="393645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nppt_16243484777235622"/>
            <p:cNvSpPr/>
            <p:nvPr/>
          </p:nvSpPr>
          <p:spPr>
            <a:xfrm rot="11580000" flipV="1">
              <a:off x="1013925" y="392552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nppt_16243484777235626"/>
            <p:cNvSpPr/>
            <p:nvPr/>
          </p:nvSpPr>
          <p:spPr>
            <a:xfrm rot="780000">
              <a:off x="281036" y="3860764"/>
              <a:ext cx="927515" cy="468173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nppt_16243484777235629"/>
            <p:cNvSpPr/>
            <p:nvPr/>
          </p:nvSpPr>
          <p:spPr>
            <a:xfrm rot="13620000" flipV="1">
              <a:off x="954689" y="364053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nppt_16243484777235633"/>
            <p:cNvSpPr/>
            <p:nvPr/>
          </p:nvSpPr>
          <p:spPr>
            <a:xfrm rot="11580000" flipV="1">
              <a:off x="1013925" y="362960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nppt_16243484777235637"/>
            <p:cNvSpPr/>
            <p:nvPr/>
          </p:nvSpPr>
          <p:spPr>
            <a:xfrm rot="780000">
              <a:off x="281036" y="356485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nppt_16243484777235640"/>
            <p:cNvSpPr/>
            <p:nvPr/>
          </p:nvSpPr>
          <p:spPr>
            <a:xfrm rot="13620000" flipV="1">
              <a:off x="954689" y="334462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nppt_16243484777235644"/>
            <p:cNvSpPr/>
            <p:nvPr/>
          </p:nvSpPr>
          <p:spPr>
            <a:xfrm rot="11580000" flipV="1">
              <a:off x="1013925" y="333369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nppt_16243484777235648"/>
            <p:cNvSpPr/>
            <p:nvPr/>
          </p:nvSpPr>
          <p:spPr>
            <a:xfrm rot="780000">
              <a:off x="281036" y="3268936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nppt_16243484777235651"/>
            <p:cNvSpPr/>
            <p:nvPr/>
          </p:nvSpPr>
          <p:spPr>
            <a:xfrm rot="13620000" flipV="1">
              <a:off x="954689" y="304870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nppt_16243484777235655"/>
            <p:cNvSpPr/>
            <p:nvPr/>
          </p:nvSpPr>
          <p:spPr>
            <a:xfrm rot="11580000" flipV="1">
              <a:off x="1013925" y="303778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nppt_16243484777235659"/>
            <p:cNvSpPr/>
            <p:nvPr/>
          </p:nvSpPr>
          <p:spPr>
            <a:xfrm rot="780000">
              <a:off x="281036" y="297302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nppt_16243484777235662"/>
            <p:cNvSpPr/>
            <p:nvPr/>
          </p:nvSpPr>
          <p:spPr>
            <a:xfrm rot="13620000" flipV="1">
              <a:off x="954689" y="275279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2" name="nppt_16243484777235666"/>
            <p:cNvSpPr/>
            <p:nvPr/>
          </p:nvSpPr>
          <p:spPr>
            <a:xfrm rot="11580000" flipV="1">
              <a:off x="1013925" y="274186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nppt_16243484777235670"/>
            <p:cNvSpPr/>
            <p:nvPr/>
          </p:nvSpPr>
          <p:spPr>
            <a:xfrm rot="780000">
              <a:off x="281036" y="267710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nppt_16243484777235673"/>
            <p:cNvSpPr/>
            <p:nvPr/>
          </p:nvSpPr>
          <p:spPr>
            <a:xfrm rot="13620000" flipV="1">
              <a:off x="954689" y="245688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nppt_16243484777235677"/>
            <p:cNvSpPr/>
            <p:nvPr/>
          </p:nvSpPr>
          <p:spPr>
            <a:xfrm rot="11580000" flipV="1">
              <a:off x="1013925" y="244595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nppt_16243484777235681"/>
            <p:cNvSpPr/>
            <p:nvPr/>
          </p:nvSpPr>
          <p:spPr>
            <a:xfrm rot="780000">
              <a:off x="281036" y="238119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nppt_16243484777235684"/>
            <p:cNvSpPr/>
            <p:nvPr/>
          </p:nvSpPr>
          <p:spPr>
            <a:xfrm rot="13620000" flipV="1">
              <a:off x="954689" y="216096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" name="nppt_16243484777235688"/>
            <p:cNvSpPr/>
            <p:nvPr/>
          </p:nvSpPr>
          <p:spPr>
            <a:xfrm rot="11580000" flipV="1">
              <a:off x="1013925" y="215003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" name="nppt_16243484777235692"/>
            <p:cNvSpPr/>
            <p:nvPr/>
          </p:nvSpPr>
          <p:spPr>
            <a:xfrm rot="780000">
              <a:off x="281036" y="208528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0" name="nppt_16243484777235695"/>
            <p:cNvSpPr/>
            <p:nvPr/>
          </p:nvSpPr>
          <p:spPr>
            <a:xfrm rot="13620000" flipV="1">
              <a:off x="954689" y="186505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" name="nppt_16243484777235699"/>
            <p:cNvSpPr/>
            <p:nvPr/>
          </p:nvSpPr>
          <p:spPr>
            <a:xfrm rot="11580000" flipV="1">
              <a:off x="1013925" y="185412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2" name="nppt_16243484777235703"/>
            <p:cNvSpPr/>
            <p:nvPr/>
          </p:nvSpPr>
          <p:spPr>
            <a:xfrm rot="780000">
              <a:off x="281036" y="1789366"/>
              <a:ext cx="927515" cy="468173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3" name="nppt_16243484777235706"/>
            <p:cNvSpPr/>
            <p:nvPr/>
          </p:nvSpPr>
          <p:spPr>
            <a:xfrm rot="13620000" flipV="1">
              <a:off x="954689" y="156913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4" name="nppt_16243484777235710"/>
            <p:cNvSpPr/>
            <p:nvPr/>
          </p:nvSpPr>
          <p:spPr>
            <a:xfrm rot="11580000" flipV="1">
              <a:off x="1013925" y="155821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5" name="nppt_16243484777235714"/>
            <p:cNvSpPr/>
            <p:nvPr/>
          </p:nvSpPr>
          <p:spPr>
            <a:xfrm rot="780000">
              <a:off x="281036" y="149345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6" name="nppt_16243484777235717"/>
            <p:cNvSpPr/>
            <p:nvPr/>
          </p:nvSpPr>
          <p:spPr>
            <a:xfrm rot="13620000" flipV="1">
              <a:off x="954689" y="127322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7" name="nppt_16243484777235721"/>
            <p:cNvSpPr/>
            <p:nvPr/>
          </p:nvSpPr>
          <p:spPr>
            <a:xfrm rot="11580000" flipV="1">
              <a:off x="1013925" y="126229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8" name="nppt_16243484777235725"/>
            <p:cNvSpPr/>
            <p:nvPr/>
          </p:nvSpPr>
          <p:spPr>
            <a:xfrm rot="780000">
              <a:off x="281036" y="119753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9" name="nppt_16243484777235728"/>
            <p:cNvSpPr/>
            <p:nvPr/>
          </p:nvSpPr>
          <p:spPr>
            <a:xfrm rot="13620000" flipV="1">
              <a:off x="954689" y="97731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0" name="nppt_16243484777235732"/>
            <p:cNvSpPr/>
            <p:nvPr/>
          </p:nvSpPr>
          <p:spPr>
            <a:xfrm rot="11580000" flipV="1">
              <a:off x="1013925" y="966383"/>
              <a:ext cx="111427" cy="107999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1" name="nppt_16243484777235736"/>
            <p:cNvSpPr/>
            <p:nvPr/>
          </p:nvSpPr>
          <p:spPr>
            <a:xfrm rot="780000">
              <a:off x="281036" y="90162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78" name="그림 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468" y="1701869"/>
            <a:ext cx="5625891" cy="4633087"/>
          </a:xfrm>
          <a:prstGeom prst="rect">
            <a:avLst/>
          </a:prstGeom>
        </p:spPr>
      </p:pic>
      <p:sp>
        <p:nvSpPr>
          <p:cNvPr id="79" name="slide13_shape69"/>
          <p:cNvSpPr/>
          <p:nvPr/>
        </p:nvSpPr>
        <p:spPr>
          <a:xfrm>
            <a:off x="4187812" y="897205"/>
            <a:ext cx="45365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4000" dirty="0" err="1" smtClean="0">
                <a:latin typeface="휴먼옛체"/>
                <a:ea typeface="휴먼옛체"/>
              </a:rPr>
              <a:t>회원관련</a:t>
            </a:r>
            <a:r>
              <a:rPr lang="en-US" altLang="ko-KR" sz="4000" dirty="0" smtClean="0">
                <a:latin typeface="휴먼옛체"/>
                <a:ea typeface="휴먼옛체"/>
              </a:rPr>
              <a:t>(</a:t>
            </a:r>
            <a:r>
              <a:rPr lang="ko-KR" altLang="en-US" sz="4000" dirty="0" smtClean="0">
                <a:latin typeface="휴먼옛체"/>
                <a:ea typeface="휴먼옛체"/>
              </a:rPr>
              <a:t>로그인시</a:t>
            </a:r>
            <a:r>
              <a:rPr lang="en-US" altLang="ko-KR" sz="4000" dirty="0" smtClean="0">
                <a:latin typeface="휴먼옛체"/>
                <a:ea typeface="휴먼옛체"/>
              </a:rPr>
              <a:t>)</a:t>
            </a:r>
            <a:endParaRPr sz="4000" kern="1200" dirty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813290" y="2874698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(1)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81" name="slide12_shape70"/>
          <p:cNvSpPr/>
          <p:nvPr/>
        </p:nvSpPr>
        <p:spPr>
          <a:xfrm>
            <a:off x="6993593" y="2034991"/>
            <a:ext cx="4755960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400" dirty="0" smtClean="0">
                <a:latin typeface="휴먼옛체"/>
                <a:ea typeface="휴먼옛체"/>
              </a:rPr>
              <a:t>유저</a:t>
            </a:r>
            <a:endParaRPr lang="en-US" altLang="ko-KR" sz="1400" dirty="0" smtClean="0">
              <a:latin typeface="휴먼옛체"/>
              <a:ea typeface="휴먼옛체"/>
            </a:endParaRPr>
          </a:p>
          <a:p>
            <a:pPr marL="0" algn="l" defTabSz="914400" latinLnBrk="1"/>
            <a:r>
              <a:rPr lang="en-US" altLang="ko-KR" sz="1400" dirty="0" smtClean="0">
                <a:latin typeface="휴먼옛체"/>
                <a:ea typeface="휴먼옛체"/>
              </a:rPr>
              <a:t>(1) </a:t>
            </a:r>
            <a:r>
              <a:rPr lang="ko-KR" altLang="en-US" sz="1400" dirty="0" smtClean="0">
                <a:latin typeface="휴먼옛체"/>
                <a:ea typeface="휴먼옛체"/>
              </a:rPr>
              <a:t>회원정보가 있을 시 하단 페이지의 기능 사용 가능</a:t>
            </a:r>
            <a:endParaRPr lang="en-US" altLang="ko-KR" sz="1400" dirty="0" smtClean="0">
              <a:latin typeface="휴먼옛체"/>
              <a:ea typeface="휴먼옛체"/>
            </a:endParaRPr>
          </a:p>
          <a:p>
            <a:pPr algn="l" defTabSz="914400" latinLnBrk="1"/>
            <a:endParaRPr lang="en-US" altLang="ko-KR" sz="1400" dirty="0" smtClean="0">
              <a:latin typeface="휴먼옛체"/>
              <a:ea typeface="휴먼옛체"/>
            </a:endParaRPr>
          </a:p>
          <a:p>
            <a:pPr algn="l" defTabSz="914400" latinLnBrk="1"/>
            <a:r>
              <a:rPr lang="ko-KR" altLang="en-US" sz="1400" dirty="0" smtClean="0">
                <a:latin typeface="휴먼옛체"/>
                <a:ea typeface="휴먼옛체"/>
              </a:rPr>
              <a:t>신고하기</a:t>
            </a:r>
            <a:endParaRPr lang="en-US" sz="1400" dirty="0" smtClean="0">
              <a:latin typeface="휴먼옛체"/>
              <a:ea typeface="휴먼옛체"/>
            </a:endParaRPr>
          </a:p>
          <a:p>
            <a:pPr algn="l" defTabSz="914400" latinLnBrk="1"/>
            <a:r>
              <a:rPr lang="en-US" sz="1400" dirty="0" smtClean="0">
                <a:latin typeface="휴먼옛체"/>
                <a:ea typeface="휴먼옛체"/>
              </a:rPr>
              <a:t>(2) </a:t>
            </a:r>
            <a:r>
              <a:rPr lang="ko-KR" altLang="en-US" sz="1400" dirty="0" smtClean="0">
                <a:latin typeface="휴먼옛체"/>
                <a:ea typeface="휴먼옛체"/>
              </a:rPr>
              <a:t>선택 받은 신고 사유를 개발자에게 전송</a:t>
            </a:r>
            <a:endParaRPr lang="en-US" altLang="ko-KR" sz="1400" dirty="0" smtClean="0">
              <a:latin typeface="휴먼옛체"/>
              <a:ea typeface="휴먼옛체"/>
            </a:endParaRPr>
          </a:p>
          <a:p>
            <a:pPr algn="l" defTabSz="914400" latinLnBrk="1"/>
            <a:endParaRPr lang="en-US" altLang="ko-KR" sz="1400" dirty="0">
              <a:latin typeface="휴먼옛체"/>
              <a:ea typeface="휴먼옛체"/>
            </a:endParaRPr>
          </a:p>
          <a:p>
            <a:pPr algn="l" defTabSz="914400" latinLnBrk="1"/>
            <a:r>
              <a:rPr lang="ko-KR" altLang="en-US" sz="1400" dirty="0" smtClean="0">
                <a:latin typeface="휴먼옛체"/>
                <a:ea typeface="휴먼옛체"/>
              </a:rPr>
              <a:t>문의하기</a:t>
            </a:r>
            <a:endParaRPr lang="en-US" altLang="ko-KR" sz="1400" dirty="0" smtClean="0">
              <a:latin typeface="휴먼옛체"/>
              <a:ea typeface="휴먼옛체"/>
            </a:endParaRPr>
          </a:p>
          <a:p>
            <a:pPr marL="0" algn="l" defTabSz="914400" latinLnBrk="1"/>
            <a:r>
              <a:rPr lang="en-US" sz="1400" kern="1200" dirty="0" smtClean="0">
                <a:solidFill>
                  <a:schemeClr val="tx1"/>
                </a:solidFill>
                <a:latin typeface="휴먼옛체"/>
                <a:ea typeface="휴먼옛체"/>
              </a:rPr>
              <a:t>(3) </a:t>
            </a:r>
            <a:r>
              <a:rPr lang="ko-KR" altLang="en-US" sz="1400" kern="1200" dirty="0" smtClean="0">
                <a:solidFill>
                  <a:schemeClr val="tx1"/>
                </a:solidFill>
                <a:latin typeface="휴먼옛체"/>
                <a:ea typeface="휴먼옛체"/>
              </a:rPr>
              <a:t>문의사항을 입력 받아 개발자에게 전송</a:t>
            </a:r>
            <a:endParaRPr lang="en-US" altLang="ko-KR" sz="1400" kern="1200" dirty="0" smtClean="0">
              <a:solidFill>
                <a:schemeClr val="tx1"/>
              </a:solidFill>
              <a:latin typeface="휴먼옛체"/>
              <a:ea typeface="휴먼옛체"/>
            </a:endParaRPr>
          </a:p>
          <a:p>
            <a:pPr marL="0" algn="l" defTabSz="914400" latinLnBrk="1"/>
            <a:endParaRPr lang="en-US" altLang="ko-KR" sz="1400" kern="1200" dirty="0" smtClean="0">
              <a:solidFill>
                <a:schemeClr val="tx1"/>
              </a:solidFill>
              <a:latin typeface="휴먼옛체"/>
              <a:ea typeface="휴먼옛체"/>
            </a:endParaRPr>
          </a:p>
          <a:p>
            <a:pPr marL="0" algn="l" defTabSz="914400" latinLnBrk="1"/>
            <a:r>
              <a:rPr lang="ko-KR" altLang="en-US" sz="1400" dirty="0" smtClean="0">
                <a:latin typeface="휴먼옛체"/>
                <a:ea typeface="휴먼옛체"/>
              </a:rPr>
              <a:t>회원탈퇴</a:t>
            </a:r>
            <a:endParaRPr lang="en-US" altLang="ko-KR" sz="1400" kern="1200" dirty="0" smtClean="0">
              <a:solidFill>
                <a:schemeClr val="tx1"/>
              </a:solidFill>
              <a:latin typeface="휴먼옛체"/>
              <a:ea typeface="휴먼옛체"/>
            </a:endParaRPr>
          </a:p>
          <a:p>
            <a:pPr marL="0" algn="l" defTabSz="914400" latinLnBrk="1"/>
            <a:r>
              <a:rPr lang="en-US" sz="1400" dirty="0" smtClean="0">
                <a:latin typeface="휴먼옛체"/>
                <a:ea typeface="휴먼옛체"/>
              </a:rPr>
              <a:t>(4) </a:t>
            </a:r>
            <a:r>
              <a:rPr lang="ko-KR" altLang="en-US" sz="1400" dirty="0" smtClean="0">
                <a:latin typeface="휴먼옛체"/>
                <a:ea typeface="휴먼옛체"/>
              </a:rPr>
              <a:t>현재 아이디와 비밀번호를 입력 받아 회원 탈퇴 진행</a:t>
            </a:r>
            <a:endParaRPr lang="en-US" altLang="ko-KR" sz="1400" dirty="0" smtClean="0">
              <a:latin typeface="휴먼옛체"/>
              <a:ea typeface="휴먼옛체"/>
            </a:endParaRPr>
          </a:p>
          <a:p>
            <a:pPr marL="0" algn="l" defTabSz="914400" latinLnBrk="1"/>
            <a:endParaRPr lang="en-US" altLang="ko-KR" sz="1400" dirty="0" smtClean="0">
              <a:latin typeface="휴먼옛체"/>
              <a:ea typeface="휴먼옛체"/>
            </a:endParaRPr>
          </a:p>
          <a:p>
            <a:pPr marL="0" algn="l" defTabSz="914400" latinLnBrk="1"/>
            <a:r>
              <a:rPr lang="ko-KR" altLang="en-US" sz="1400" dirty="0" smtClean="0">
                <a:latin typeface="휴먼옛체"/>
                <a:ea typeface="휴먼옛체"/>
              </a:rPr>
              <a:t>개인정보 수정</a:t>
            </a:r>
            <a:endParaRPr lang="en-US" altLang="ko-KR" sz="1400" dirty="0" smtClean="0">
              <a:latin typeface="휴먼옛체"/>
              <a:ea typeface="휴먼옛체"/>
            </a:endParaRPr>
          </a:p>
          <a:p>
            <a:pPr marL="0" algn="l" defTabSz="914400" latinLnBrk="1"/>
            <a:r>
              <a:rPr lang="en-US" sz="1400" kern="1200" dirty="0" smtClean="0">
                <a:solidFill>
                  <a:schemeClr val="tx1"/>
                </a:solidFill>
                <a:latin typeface="휴먼옛체"/>
                <a:ea typeface="휴먼옛체"/>
              </a:rPr>
              <a:t>(5) </a:t>
            </a:r>
            <a:r>
              <a:rPr lang="ko-KR" altLang="en-US" sz="1400" kern="1200" dirty="0" smtClean="0">
                <a:solidFill>
                  <a:schemeClr val="tx1"/>
                </a:solidFill>
                <a:latin typeface="휴먼옛체"/>
                <a:ea typeface="휴먼옛체"/>
              </a:rPr>
              <a:t>입력 받은 비밀번호를 변경</a:t>
            </a:r>
            <a:endParaRPr lang="en-US" altLang="ko-KR" sz="1400" kern="1200" dirty="0" smtClean="0">
              <a:solidFill>
                <a:schemeClr val="tx1"/>
              </a:solidFill>
              <a:latin typeface="휴먼옛체"/>
              <a:ea typeface="휴먼옛체"/>
            </a:endParaRPr>
          </a:p>
          <a:p>
            <a:pPr marL="0" algn="l" defTabSz="914400" latinLnBrk="1"/>
            <a:r>
              <a:rPr lang="en-US" sz="1400" dirty="0" smtClean="0">
                <a:latin typeface="휴먼옛체"/>
                <a:ea typeface="휴먼옛체"/>
              </a:rPr>
              <a:t>(6) </a:t>
            </a:r>
            <a:r>
              <a:rPr lang="ko-KR" altLang="en-US" sz="1400" dirty="0" smtClean="0">
                <a:latin typeface="휴먼옛체"/>
                <a:ea typeface="휴먼옛체"/>
              </a:rPr>
              <a:t>수정된 개인정보로 데이터베이스 정보 수정</a:t>
            </a:r>
            <a:endParaRPr lang="en-US" altLang="ko-KR" sz="1400" dirty="0" smtClean="0">
              <a:latin typeface="휴먼옛체"/>
              <a:ea typeface="휴먼옛체"/>
            </a:endParaRPr>
          </a:p>
          <a:p>
            <a:pPr marL="0" algn="l" defTabSz="914400" latinLnBrk="1"/>
            <a:r>
              <a:rPr lang="en-US" sz="1400" kern="1200" dirty="0" smtClean="0">
                <a:solidFill>
                  <a:schemeClr val="tx1"/>
                </a:solidFill>
                <a:latin typeface="휴먼옛체"/>
                <a:ea typeface="휴먼옛체"/>
              </a:rPr>
              <a:t>(7) </a:t>
            </a:r>
            <a:r>
              <a:rPr lang="ko-KR" altLang="en-US" sz="1400" kern="1200" dirty="0" smtClean="0">
                <a:solidFill>
                  <a:schemeClr val="tx1"/>
                </a:solidFill>
                <a:latin typeface="휴먼옛체"/>
                <a:ea typeface="휴먼옛체"/>
              </a:rPr>
              <a:t>입력 받은 닉네임을 변경</a:t>
            </a:r>
            <a:endParaRPr lang="en-US" altLang="ko-KR" sz="1400" kern="1200" dirty="0" smtClean="0">
              <a:solidFill>
                <a:schemeClr val="tx1"/>
              </a:solidFill>
              <a:latin typeface="휴먼옛체"/>
              <a:ea typeface="휴먼옛체"/>
            </a:endParaRPr>
          </a:p>
          <a:p>
            <a:pPr marL="0" algn="l" defTabSz="914400" latinLnBrk="1"/>
            <a:r>
              <a:rPr lang="en-US" sz="1400" dirty="0" smtClean="0">
                <a:latin typeface="휴먼옛체"/>
                <a:ea typeface="휴먼옛체"/>
              </a:rPr>
              <a:t>(8) </a:t>
            </a:r>
            <a:r>
              <a:rPr lang="ko-KR" altLang="en-US" sz="1400" dirty="0" smtClean="0">
                <a:latin typeface="휴먼옛체"/>
                <a:ea typeface="휴먼옛체"/>
              </a:rPr>
              <a:t>입력 받은 프로필 정보를 변경</a:t>
            </a:r>
            <a:endParaRPr sz="1400" kern="1200" dirty="0">
              <a:solidFill>
                <a:schemeClr val="tx1"/>
              </a:solidFill>
              <a:latin typeface="휴먼옛체"/>
              <a:ea typeface="휴먼옛체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277819" y="4948897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(2)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647728" y="5299265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(3)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159896" y="5753328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(4)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575820" y="5511901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(5)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575820" y="5675864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(6)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575820" y="5885143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(7)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595217" y="6086048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(8)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31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lide3_group40"/>
          <p:cNvGrpSpPr>
            <a:grpSpLocks/>
          </p:cNvGrpSpPr>
          <p:nvPr/>
        </p:nvGrpSpPr>
        <p:grpSpPr>
          <a:xfrm>
            <a:off x="1" y="424720"/>
            <a:ext cx="12026582" cy="6286704"/>
            <a:chOff x="1" y="424720"/>
            <a:chExt cx="12026582" cy="6286704"/>
          </a:xfrm>
        </p:grpSpPr>
        <p:sp>
          <p:nvSpPr>
            <p:cNvPr id="4" name="slide3_shape1"/>
            <p:cNvSpPr/>
            <p:nvPr/>
          </p:nvSpPr>
          <p:spPr>
            <a:xfrm>
              <a:off x="1" y="5381625"/>
              <a:ext cx="1009650" cy="1171575"/>
            </a:xfrm>
            <a:custGeom>
              <a:avLst/>
              <a:gdLst/>
              <a:ahLst/>
              <a:cxnLst/>
              <a:rect l="l" t="t" r="r" b="b"/>
              <a:pathLst>
                <a:path w="1009650" h="1171575">
                  <a:moveTo>
                    <a:pt x="885825" y="1171575"/>
                  </a:moveTo>
                  <a:lnTo>
                    <a:pt x="0" y="676275"/>
                  </a:lnTo>
                  <a:lnTo>
                    <a:pt x="0" y="9525"/>
                  </a:lnTo>
                  <a:lnTo>
                    <a:pt x="1009650" y="0"/>
                  </a:lnTo>
                  <a:lnTo>
                    <a:pt x="885825" y="1171575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slide3_shape2"/>
            <p:cNvSpPr/>
            <p:nvPr/>
          </p:nvSpPr>
          <p:spPr>
            <a:xfrm rot="5400000" flipV="1">
              <a:off x="3225924" y="-2220179"/>
              <a:ext cx="6128359" cy="11418157"/>
            </a:xfrm>
            <a:custGeom>
              <a:avLst/>
              <a:gdLst/>
              <a:ahLst/>
              <a:cxnLst/>
              <a:rect l="l" t="t" r="r" b="b"/>
              <a:pathLst>
                <a:path w="6410993" h="11944753">
                  <a:moveTo>
                    <a:pt x="387564" y="11944753"/>
                  </a:moveTo>
                  <a:cubicBezTo>
                    <a:pt x="208554" y="11785096"/>
                    <a:pt x="278653" y="11834688"/>
                    <a:pt x="0" y="11645139"/>
                  </a:cubicBezTo>
                  <a:cubicBezTo>
                    <a:pt x="181314" y="8509140"/>
                    <a:pt x="203203" y="4476355"/>
                    <a:pt x="155335" y="5139"/>
                  </a:cubicBezTo>
                  <a:cubicBezTo>
                    <a:pt x="2076059" y="-28176"/>
                    <a:pt x="3996783" y="113882"/>
                    <a:pt x="5917507" y="48682"/>
                  </a:cubicBezTo>
                  <a:lnTo>
                    <a:pt x="6410993" y="338968"/>
                  </a:lnTo>
                  <a:lnTo>
                    <a:pt x="387564" y="11944753"/>
                  </a:lnTo>
                  <a:close/>
                </a:path>
              </a:pathLst>
            </a:custGeom>
            <a:solidFill>
              <a:srgbClr val="D9B0B6"/>
            </a:solidFill>
            <a:ln w="25400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slide3_shape3"/>
            <p:cNvSpPr/>
            <p:nvPr/>
          </p:nvSpPr>
          <p:spPr>
            <a:xfrm flipV="1">
              <a:off x="910406" y="800427"/>
              <a:ext cx="11116175" cy="5910996"/>
            </a:xfrm>
            <a:custGeom>
              <a:avLst/>
              <a:gdLst/>
              <a:ahLst/>
              <a:cxnLst/>
              <a:rect l="l" t="t" r="r" b="b"/>
              <a:pathLst>
                <a:path w="11116176" h="5910997">
                  <a:moveTo>
                    <a:pt x="0" y="152987"/>
                  </a:moveTo>
                  <a:cubicBezTo>
                    <a:pt x="3741002" y="38687"/>
                    <a:pt x="7186728" y="-94663"/>
                    <a:pt x="11099180" y="95837"/>
                  </a:cubicBezTo>
                  <a:cubicBezTo>
                    <a:pt x="11184905" y="2085024"/>
                    <a:pt x="10908680" y="2912159"/>
                    <a:pt x="11099180" y="5910997"/>
                  </a:cubicBezTo>
                  <a:cubicBezTo>
                    <a:pt x="9444153" y="5758597"/>
                    <a:pt x="4083902" y="5806222"/>
                    <a:pt x="0" y="5891947"/>
                  </a:cubicBezTo>
                  <a:lnTo>
                    <a:pt x="0" y="152987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slide3_shape4"/>
            <p:cNvSpPr/>
            <p:nvPr/>
          </p:nvSpPr>
          <p:spPr>
            <a:xfrm>
              <a:off x="581025" y="571500"/>
              <a:ext cx="314520" cy="228261"/>
            </a:xfrm>
            <a:custGeom>
              <a:avLst/>
              <a:gdLst/>
              <a:ahLst/>
              <a:cxnLst/>
              <a:rect l="l" t="t" r="r" b="b"/>
              <a:pathLst>
                <a:path w="304800" h="200025">
                  <a:moveTo>
                    <a:pt x="304800" y="200025"/>
                  </a:moveTo>
                  <a:lnTo>
                    <a:pt x="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slide3_shape5"/>
            <p:cNvSpPr/>
            <p:nvPr/>
          </p:nvSpPr>
          <p:spPr>
            <a:xfrm>
              <a:off x="742950" y="676275"/>
              <a:ext cx="542925" cy="657225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slide3_shape6"/>
            <p:cNvSpPr/>
            <p:nvPr/>
          </p:nvSpPr>
          <p:spPr>
            <a:xfrm>
              <a:off x="824775" y="747387"/>
              <a:ext cx="311904" cy="377568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slide3_shape7"/>
            <p:cNvSpPr/>
            <p:nvPr/>
          </p:nvSpPr>
          <p:spPr>
            <a:xfrm>
              <a:off x="684321" y="637817"/>
              <a:ext cx="311904" cy="377568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slide3_shape8"/>
            <p:cNvSpPr/>
            <p:nvPr/>
          </p:nvSpPr>
          <p:spPr>
            <a:xfrm>
              <a:off x="736600" y="1622425"/>
              <a:ext cx="43281" cy="4330700"/>
            </a:xfrm>
            <a:custGeom>
              <a:avLst/>
              <a:gdLst/>
              <a:ahLst/>
              <a:cxnLst/>
              <a:rect l="l" t="t" r="r" b="b"/>
              <a:pathLst>
                <a:path w="43281" h="4330700">
                  <a:moveTo>
                    <a:pt x="12700" y="0"/>
                  </a:moveTo>
                  <a:cubicBezTo>
                    <a:pt x="13758" y="775758"/>
                    <a:pt x="45297" y="1703917"/>
                    <a:pt x="43180" y="2425700"/>
                  </a:cubicBezTo>
                  <a:cubicBezTo>
                    <a:pt x="41063" y="3147483"/>
                    <a:pt x="28151" y="3685751"/>
                    <a:pt x="0" y="433070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slide3_shape9"/>
            <p:cNvSpPr/>
            <p:nvPr/>
          </p:nvSpPr>
          <p:spPr>
            <a:xfrm>
              <a:off x="1701800" y="704850"/>
              <a:ext cx="5461000" cy="25400"/>
            </a:xfrm>
            <a:custGeom>
              <a:avLst/>
              <a:gdLst/>
              <a:ahLst/>
              <a:cxnLst/>
              <a:rect l="l" t="t" r="r" b="b"/>
              <a:pathLst>
                <a:path w="5461000" h="25400">
                  <a:moveTo>
                    <a:pt x="0" y="12700"/>
                  </a:moveTo>
                  <a:lnTo>
                    <a:pt x="2857500" y="25400"/>
                  </a:lnTo>
                  <a:lnTo>
                    <a:pt x="546100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slide3_shape10"/>
            <p:cNvSpPr/>
            <p:nvPr/>
          </p:nvSpPr>
          <p:spPr>
            <a:xfrm>
              <a:off x="7645400" y="720725"/>
              <a:ext cx="3390900" cy="38100"/>
            </a:xfrm>
            <a:custGeom>
              <a:avLst/>
              <a:gdLst/>
              <a:ahLst/>
              <a:cxnLst/>
              <a:rect l="l" t="t" r="r" b="b"/>
              <a:pathLst>
                <a:path w="3390900" h="38100">
                  <a:moveTo>
                    <a:pt x="0" y="38100"/>
                  </a:moveTo>
                  <a:lnTo>
                    <a:pt x="1955800" y="25400"/>
                  </a:lnTo>
                  <a:lnTo>
                    <a:pt x="339090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slide3_shape11"/>
            <p:cNvSpPr/>
            <p:nvPr/>
          </p:nvSpPr>
          <p:spPr>
            <a:xfrm>
              <a:off x="9004300" y="600075"/>
              <a:ext cx="2349500" cy="52856"/>
            </a:xfrm>
            <a:custGeom>
              <a:avLst/>
              <a:gdLst/>
              <a:ahLst/>
              <a:cxnLst/>
              <a:rect l="l" t="t" r="r" b="b"/>
              <a:pathLst>
                <a:path w="2349500" h="52856">
                  <a:moveTo>
                    <a:pt x="0" y="38100"/>
                  </a:moveTo>
                  <a:cubicBezTo>
                    <a:pt x="369358" y="47625"/>
                    <a:pt x="738717" y="57150"/>
                    <a:pt x="1130300" y="50800"/>
                  </a:cubicBezTo>
                  <a:cubicBezTo>
                    <a:pt x="1521883" y="44450"/>
                    <a:pt x="1935691" y="22225"/>
                    <a:pt x="2349500" y="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slide3_shape12"/>
            <p:cNvSpPr/>
            <p:nvPr/>
          </p:nvSpPr>
          <p:spPr>
            <a:xfrm>
              <a:off x="647700" y="2651125"/>
              <a:ext cx="50800" cy="1333500"/>
            </a:xfrm>
            <a:custGeom>
              <a:avLst/>
              <a:gdLst/>
              <a:ahLst/>
              <a:cxnLst/>
              <a:rect l="l" t="t" r="r" b="b"/>
              <a:pathLst>
                <a:path w="50800" h="1333500">
                  <a:moveTo>
                    <a:pt x="0" y="0"/>
                  </a:moveTo>
                  <a:cubicBezTo>
                    <a:pt x="14816" y="320675"/>
                    <a:pt x="29633" y="641350"/>
                    <a:pt x="38100" y="863600"/>
                  </a:cubicBezTo>
                  <a:cubicBezTo>
                    <a:pt x="46567" y="1085850"/>
                    <a:pt x="48683" y="1209675"/>
                    <a:pt x="50800" y="133350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slide3_shape13"/>
            <p:cNvSpPr/>
            <p:nvPr/>
          </p:nvSpPr>
          <p:spPr>
            <a:xfrm>
              <a:off x="792480" y="5495925"/>
              <a:ext cx="45720" cy="792480"/>
            </a:xfrm>
            <a:custGeom>
              <a:avLst/>
              <a:gdLst/>
              <a:ahLst/>
              <a:cxnLst/>
              <a:rect l="l" t="t" r="r" b="b"/>
              <a:pathLst>
                <a:path w="45720" h="792480">
                  <a:moveTo>
                    <a:pt x="45720" y="0"/>
                  </a:moveTo>
                  <a:cubicBezTo>
                    <a:pt x="38100" y="212090"/>
                    <a:pt x="30480" y="424180"/>
                    <a:pt x="22860" y="556260"/>
                  </a:cubicBezTo>
                  <a:cubicBezTo>
                    <a:pt x="15240" y="688340"/>
                    <a:pt x="7620" y="740410"/>
                    <a:pt x="0" y="79248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slide3_shape14"/>
            <p:cNvSpPr/>
            <p:nvPr/>
          </p:nvSpPr>
          <p:spPr>
            <a:xfrm rot="13620000" flipV="1">
              <a:off x="967118" y="6007843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slide3_shape15"/>
            <p:cNvSpPr/>
            <p:nvPr/>
          </p:nvSpPr>
          <p:spPr>
            <a:xfrm rot="11580000" flipV="1">
              <a:off x="1026354" y="5996916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slide3_shape16"/>
            <p:cNvSpPr/>
            <p:nvPr/>
          </p:nvSpPr>
          <p:spPr>
            <a:xfrm rot="780000">
              <a:off x="293465" y="5932157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slide3_shape17"/>
            <p:cNvSpPr/>
            <p:nvPr/>
          </p:nvSpPr>
          <p:spPr>
            <a:xfrm rot="13620000" flipV="1">
              <a:off x="967118" y="571193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slide3_shape18"/>
            <p:cNvSpPr/>
            <p:nvPr/>
          </p:nvSpPr>
          <p:spPr>
            <a:xfrm rot="11580000" flipV="1">
              <a:off x="1026354" y="570100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slide3_shape19"/>
            <p:cNvSpPr/>
            <p:nvPr/>
          </p:nvSpPr>
          <p:spPr>
            <a:xfrm rot="780000">
              <a:off x="293465" y="563624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slide3_shape20"/>
            <p:cNvSpPr/>
            <p:nvPr/>
          </p:nvSpPr>
          <p:spPr>
            <a:xfrm rot="13620000" flipV="1">
              <a:off x="967118" y="541602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slide3_shape21"/>
            <p:cNvSpPr/>
            <p:nvPr/>
          </p:nvSpPr>
          <p:spPr>
            <a:xfrm rot="11580000" flipV="1">
              <a:off x="1026354" y="540509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slide3_shape22"/>
            <p:cNvSpPr/>
            <p:nvPr/>
          </p:nvSpPr>
          <p:spPr>
            <a:xfrm rot="780000">
              <a:off x="293465" y="534033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slide3_shape23"/>
            <p:cNvSpPr/>
            <p:nvPr/>
          </p:nvSpPr>
          <p:spPr>
            <a:xfrm rot="13620000" flipV="1">
              <a:off x="967118" y="512010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slide3_shape24"/>
            <p:cNvSpPr/>
            <p:nvPr/>
          </p:nvSpPr>
          <p:spPr>
            <a:xfrm rot="11580000" flipV="1">
              <a:off x="1026354" y="510917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slide3_shape25"/>
            <p:cNvSpPr/>
            <p:nvPr/>
          </p:nvSpPr>
          <p:spPr>
            <a:xfrm rot="780000">
              <a:off x="293465" y="504442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slide3_shape26"/>
            <p:cNvSpPr/>
            <p:nvPr/>
          </p:nvSpPr>
          <p:spPr>
            <a:xfrm rot="13620000" flipV="1">
              <a:off x="967118" y="482419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slide3_shape27"/>
            <p:cNvSpPr/>
            <p:nvPr/>
          </p:nvSpPr>
          <p:spPr>
            <a:xfrm rot="11580000" flipV="1">
              <a:off x="1026354" y="481326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slide3_shape28"/>
            <p:cNvSpPr/>
            <p:nvPr/>
          </p:nvSpPr>
          <p:spPr>
            <a:xfrm rot="780000">
              <a:off x="293465" y="4748506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slide3_shape29"/>
            <p:cNvSpPr/>
            <p:nvPr/>
          </p:nvSpPr>
          <p:spPr>
            <a:xfrm rot="13620000" flipV="1">
              <a:off x="967118" y="452827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slide3_shape30"/>
            <p:cNvSpPr/>
            <p:nvPr/>
          </p:nvSpPr>
          <p:spPr>
            <a:xfrm rot="11580000" flipV="1">
              <a:off x="1026354" y="451735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slide3_shape31"/>
            <p:cNvSpPr/>
            <p:nvPr/>
          </p:nvSpPr>
          <p:spPr>
            <a:xfrm rot="780000">
              <a:off x="293465" y="445259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slide3_shape32"/>
            <p:cNvSpPr/>
            <p:nvPr/>
          </p:nvSpPr>
          <p:spPr>
            <a:xfrm rot="13620000" flipV="1">
              <a:off x="967118" y="423236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slide3_shape33"/>
            <p:cNvSpPr/>
            <p:nvPr/>
          </p:nvSpPr>
          <p:spPr>
            <a:xfrm rot="11580000" flipV="1">
              <a:off x="1026354" y="422143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slide3_shape34"/>
            <p:cNvSpPr/>
            <p:nvPr/>
          </p:nvSpPr>
          <p:spPr>
            <a:xfrm rot="780000">
              <a:off x="293465" y="415667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slide3_shape35"/>
            <p:cNvSpPr/>
            <p:nvPr/>
          </p:nvSpPr>
          <p:spPr>
            <a:xfrm rot="13620000" flipV="1">
              <a:off x="967118" y="393645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slide3_shape36"/>
            <p:cNvSpPr/>
            <p:nvPr/>
          </p:nvSpPr>
          <p:spPr>
            <a:xfrm rot="11580000" flipV="1">
              <a:off x="1026354" y="392552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slide3_shape37"/>
            <p:cNvSpPr/>
            <p:nvPr/>
          </p:nvSpPr>
          <p:spPr>
            <a:xfrm rot="780000">
              <a:off x="293465" y="3860764"/>
              <a:ext cx="927515" cy="468173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slide3_shape38"/>
            <p:cNvSpPr/>
            <p:nvPr/>
          </p:nvSpPr>
          <p:spPr>
            <a:xfrm rot="13620000" flipV="1">
              <a:off x="967118" y="364053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slide3_shape39"/>
            <p:cNvSpPr/>
            <p:nvPr/>
          </p:nvSpPr>
          <p:spPr>
            <a:xfrm rot="11580000" flipV="1">
              <a:off x="1026354" y="362960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slide3_shape40"/>
            <p:cNvSpPr/>
            <p:nvPr/>
          </p:nvSpPr>
          <p:spPr>
            <a:xfrm rot="780000">
              <a:off x="293465" y="356485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slide3_shape41"/>
            <p:cNvSpPr/>
            <p:nvPr/>
          </p:nvSpPr>
          <p:spPr>
            <a:xfrm rot="13620000" flipV="1">
              <a:off x="967118" y="334462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slide3_shape42"/>
            <p:cNvSpPr/>
            <p:nvPr/>
          </p:nvSpPr>
          <p:spPr>
            <a:xfrm rot="11580000" flipV="1">
              <a:off x="1026354" y="333369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slide3_shape43"/>
            <p:cNvSpPr/>
            <p:nvPr/>
          </p:nvSpPr>
          <p:spPr>
            <a:xfrm rot="780000">
              <a:off x="293465" y="3268936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slide3_shape44"/>
            <p:cNvSpPr/>
            <p:nvPr/>
          </p:nvSpPr>
          <p:spPr>
            <a:xfrm rot="13620000" flipV="1">
              <a:off x="967118" y="304870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slide3_shape45"/>
            <p:cNvSpPr/>
            <p:nvPr/>
          </p:nvSpPr>
          <p:spPr>
            <a:xfrm rot="11580000" flipV="1">
              <a:off x="1026354" y="303778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slide3_shape46"/>
            <p:cNvSpPr/>
            <p:nvPr/>
          </p:nvSpPr>
          <p:spPr>
            <a:xfrm rot="780000">
              <a:off x="293465" y="297302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slide3_shape47"/>
            <p:cNvSpPr/>
            <p:nvPr/>
          </p:nvSpPr>
          <p:spPr>
            <a:xfrm rot="13620000" flipV="1">
              <a:off x="967118" y="275279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slide3_shape48"/>
            <p:cNvSpPr/>
            <p:nvPr/>
          </p:nvSpPr>
          <p:spPr>
            <a:xfrm rot="11580000" flipV="1">
              <a:off x="1026354" y="274186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2" name="slide3_shape49"/>
            <p:cNvSpPr/>
            <p:nvPr/>
          </p:nvSpPr>
          <p:spPr>
            <a:xfrm rot="780000">
              <a:off x="293465" y="267710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slide3_shape50"/>
            <p:cNvSpPr/>
            <p:nvPr/>
          </p:nvSpPr>
          <p:spPr>
            <a:xfrm rot="13620000" flipV="1">
              <a:off x="967118" y="245688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slide3_shape51"/>
            <p:cNvSpPr/>
            <p:nvPr/>
          </p:nvSpPr>
          <p:spPr>
            <a:xfrm rot="11580000" flipV="1">
              <a:off x="1026354" y="244595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slide3_shape52"/>
            <p:cNvSpPr/>
            <p:nvPr/>
          </p:nvSpPr>
          <p:spPr>
            <a:xfrm rot="780000">
              <a:off x="293465" y="238119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slide3_shape53"/>
            <p:cNvSpPr/>
            <p:nvPr/>
          </p:nvSpPr>
          <p:spPr>
            <a:xfrm rot="13620000" flipV="1">
              <a:off x="967118" y="216096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slide3_shape54"/>
            <p:cNvSpPr/>
            <p:nvPr/>
          </p:nvSpPr>
          <p:spPr>
            <a:xfrm rot="11580000" flipV="1">
              <a:off x="1026354" y="215003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" name="slide3_shape55"/>
            <p:cNvSpPr/>
            <p:nvPr/>
          </p:nvSpPr>
          <p:spPr>
            <a:xfrm rot="780000">
              <a:off x="293465" y="208528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" name="slide3_shape56"/>
            <p:cNvSpPr/>
            <p:nvPr/>
          </p:nvSpPr>
          <p:spPr>
            <a:xfrm rot="13620000" flipV="1">
              <a:off x="967118" y="186505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0" name="slide3_shape57"/>
            <p:cNvSpPr/>
            <p:nvPr/>
          </p:nvSpPr>
          <p:spPr>
            <a:xfrm rot="11580000" flipV="1">
              <a:off x="1026354" y="185412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" name="slide3_shape58"/>
            <p:cNvSpPr/>
            <p:nvPr/>
          </p:nvSpPr>
          <p:spPr>
            <a:xfrm rot="780000">
              <a:off x="293465" y="1789366"/>
              <a:ext cx="927515" cy="468173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2" name="slide3_shape59"/>
            <p:cNvSpPr/>
            <p:nvPr/>
          </p:nvSpPr>
          <p:spPr>
            <a:xfrm rot="13620000" flipV="1">
              <a:off x="967118" y="156913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3" name="slide3_shape60"/>
            <p:cNvSpPr/>
            <p:nvPr/>
          </p:nvSpPr>
          <p:spPr>
            <a:xfrm rot="11580000" flipV="1">
              <a:off x="1026354" y="155821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4" name="slide3_shape61"/>
            <p:cNvSpPr/>
            <p:nvPr/>
          </p:nvSpPr>
          <p:spPr>
            <a:xfrm rot="780000">
              <a:off x="293465" y="149345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5" name="slide3_shape62"/>
            <p:cNvSpPr/>
            <p:nvPr/>
          </p:nvSpPr>
          <p:spPr>
            <a:xfrm rot="13620000" flipV="1">
              <a:off x="967118" y="127322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6" name="slide3_shape63"/>
            <p:cNvSpPr/>
            <p:nvPr/>
          </p:nvSpPr>
          <p:spPr>
            <a:xfrm rot="11580000" flipV="1">
              <a:off x="1026354" y="126229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7" name="slide3_shape64"/>
            <p:cNvSpPr/>
            <p:nvPr/>
          </p:nvSpPr>
          <p:spPr>
            <a:xfrm rot="780000">
              <a:off x="293465" y="119753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8" name="slide3_shape65"/>
            <p:cNvSpPr/>
            <p:nvPr/>
          </p:nvSpPr>
          <p:spPr>
            <a:xfrm rot="13620000" flipV="1">
              <a:off x="967118" y="97731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9" name="slide3_shape66"/>
            <p:cNvSpPr/>
            <p:nvPr/>
          </p:nvSpPr>
          <p:spPr>
            <a:xfrm rot="11580000" flipV="1">
              <a:off x="1026354" y="966383"/>
              <a:ext cx="111427" cy="107999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0" name="slide3_shape67"/>
            <p:cNvSpPr/>
            <p:nvPr/>
          </p:nvSpPr>
          <p:spPr>
            <a:xfrm rot="780000">
              <a:off x="293465" y="90162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71" name="slide3_shape68"/>
          <p:cNvSpPr/>
          <p:nvPr/>
        </p:nvSpPr>
        <p:spPr>
          <a:xfrm>
            <a:off x="1285875" y="9525"/>
            <a:ext cx="64579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0"/>
            <a:r>
              <a:rPr lang="en-US" altLang="ko-KR" sz="2800" b="1" kern="0">
                <a:solidFill>
                  <a:srgbClr val="470012"/>
                </a:solidFill>
                <a:latin typeface="야놀자 야체 B"/>
                <a:ea typeface="야놀자 야체 B"/>
                <a:cs typeface="+mn-cs"/>
              </a:rPr>
              <a:t>PPT PRESENTATION </a:t>
            </a:r>
            <a:r>
              <a:rPr lang="en-US" altLang="ko-KR" sz="700" kern="0">
                <a:solidFill>
                  <a:srgbClr val="470012"/>
                </a:solidFill>
                <a:latin typeface="+mn-lt"/>
                <a:ea typeface="+mn-ea"/>
                <a:cs typeface="+mn-cs"/>
              </a:rPr>
              <a:t>Enjoy your stylish business and campus life with BIZCAM</a:t>
            </a:r>
            <a:endParaRPr sz="4000" kern="0">
              <a:solidFill>
                <a:srgbClr val="47001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2" name="slide3_shape69"/>
          <p:cNvSpPr/>
          <p:nvPr/>
        </p:nvSpPr>
        <p:spPr>
          <a:xfrm>
            <a:off x="3786658" y="868020"/>
            <a:ext cx="57706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4000" kern="1200" dirty="0" err="1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용어정의</a:t>
            </a:r>
            <a:r>
              <a:rPr lang="en-US" altLang="ko-KR" sz="40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</a:t>
            </a:r>
            <a:r>
              <a:rPr lang="en-US" altLang="ko-KR" sz="40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Search</a:t>
            </a:r>
            <a:r>
              <a:rPr lang="ko-KR" altLang="en-US" sz="40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클래스</a:t>
            </a:r>
            <a:r>
              <a:rPr lang="en-US" altLang="ko-KR" sz="40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)</a:t>
            </a:r>
            <a:endParaRPr sz="4000" kern="1200" dirty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3" name="slide3_shape70"/>
          <p:cNvSpPr/>
          <p:nvPr/>
        </p:nvSpPr>
        <p:spPr>
          <a:xfrm>
            <a:off x="1454207" y="1873520"/>
            <a:ext cx="1043558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defTabSz="914400" latinLnBrk="1">
              <a:buAutoNum type="arabicPeriod"/>
            </a:pPr>
            <a:r>
              <a:rPr lang="en-US" sz="1800" kern="1200" dirty="0" err="1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search_word</a:t>
            </a:r>
            <a:r>
              <a:rPr 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: </a:t>
            </a:r>
            <a:r>
              <a:rPr lang="ko-KR" alt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검색 시 검색 창에 들어가는 </a:t>
            </a:r>
            <a:r>
              <a:rPr lang="ko-KR" altLang="en-US" sz="1800" kern="1200" dirty="0" err="1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검색어</a:t>
            </a:r>
            <a:r>
              <a:rPr lang="ko-KR" alt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변수</a:t>
            </a:r>
            <a:r>
              <a:rPr lang="en-US" altLang="ko-KR" dirty="0" smtClean="0">
                <a:latin typeface="휴먼옛체"/>
                <a:ea typeface="휴먼옛체"/>
              </a:rPr>
              <a:t>(String)</a:t>
            </a:r>
          </a:p>
          <a:p>
            <a:pPr marL="342900" indent="-342900" algn="l" defTabSz="914400" latinLnBrk="1">
              <a:buAutoNum type="arabicPeriod"/>
            </a:pPr>
            <a:r>
              <a:rPr lang="en-US" dirty="0" err="1" smtClean="0">
                <a:latin typeface="휴먼옛체"/>
                <a:ea typeface="휴먼옛체"/>
              </a:rPr>
              <a:t>bigcategory_id</a:t>
            </a:r>
            <a:r>
              <a:rPr lang="en-US" dirty="0" smtClean="0">
                <a:latin typeface="휴먼옛체"/>
                <a:ea typeface="휴먼옛체"/>
              </a:rPr>
              <a:t>: </a:t>
            </a:r>
            <a:r>
              <a:rPr lang="ko-KR" altLang="en-US" dirty="0" smtClean="0">
                <a:latin typeface="휴먼옛체"/>
                <a:ea typeface="휴먼옛체"/>
              </a:rPr>
              <a:t>카테고리</a:t>
            </a:r>
            <a:r>
              <a:rPr lang="en-US" altLang="ko-KR" dirty="0" smtClean="0">
                <a:latin typeface="휴먼옛체"/>
                <a:ea typeface="휴먼옛체"/>
              </a:rPr>
              <a:t>(</a:t>
            </a:r>
            <a:r>
              <a:rPr lang="ko-KR" altLang="en-US" dirty="0" smtClean="0">
                <a:latin typeface="휴먼옛체"/>
                <a:ea typeface="휴먼옛체"/>
              </a:rPr>
              <a:t>대</a:t>
            </a:r>
            <a:r>
              <a:rPr lang="en-US" altLang="ko-KR" dirty="0" smtClean="0">
                <a:latin typeface="휴먼옛체"/>
                <a:ea typeface="휴먼옛체"/>
              </a:rPr>
              <a:t>)</a:t>
            </a:r>
            <a:r>
              <a:rPr lang="ko-KR" altLang="en-US" dirty="0" smtClean="0">
                <a:latin typeface="휴먼옛체"/>
                <a:ea typeface="휴먼옛체"/>
              </a:rPr>
              <a:t>의 아이디 변수</a:t>
            </a:r>
            <a:r>
              <a:rPr lang="en-US" dirty="0" smtClean="0">
                <a:latin typeface="휴먼옛체"/>
                <a:ea typeface="휴먼옛체"/>
              </a:rPr>
              <a:t>(</a:t>
            </a:r>
            <a:r>
              <a:rPr lang="en-US" dirty="0" err="1" smtClean="0">
                <a:latin typeface="휴먼옛체"/>
                <a:ea typeface="휴먼옛체"/>
              </a:rPr>
              <a:t>int</a:t>
            </a:r>
            <a:r>
              <a:rPr lang="en-US" dirty="0" smtClean="0">
                <a:latin typeface="휴먼옛체"/>
                <a:ea typeface="휴먼옛체"/>
              </a:rPr>
              <a:t>)</a:t>
            </a:r>
          </a:p>
          <a:p>
            <a:pPr marL="342900" indent="-342900">
              <a:buAutoNum type="arabicPeriod"/>
            </a:pPr>
            <a:r>
              <a:rPr lang="en-US" dirty="0" err="1" smtClean="0">
                <a:latin typeface="휴먼옛체"/>
                <a:ea typeface="휴먼옛체"/>
              </a:rPr>
              <a:t>smallcategory_id</a:t>
            </a:r>
            <a:r>
              <a:rPr lang="en-US" dirty="0" smtClean="0">
                <a:latin typeface="휴먼옛체"/>
                <a:ea typeface="휴먼옛체"/>
              </a:rPr>
              <a:t>: </a:t>
            </a:r>
            <a:r>
              <a:rPr lang="ko-KR" altLang="en-US" dirty="0" smtClean="0">
                <a:latin typeface="휴먼옛체"/>
                <a:ea typeface="휴먼옛체"/>
              </a:rPr>
              <a:t>카테고리</a:t>
            </a:r>
            <a:r>
              <a:rPr lang="en-US" altLang="ko-KR" dirty="0" smtClean="0">
                <a:latin typeface="휴먼옛체"/>
                <a:ea typeface="휴먼옛체"/>
              </a:rPr>
              <a:t>(</a:t>
            </a:r>
            <a:r>
              <a:rPr lang="ko-KR" altLang="en-US" dirty="0" smtClean="0">
                <a:latin typeface="휴먼옛체"/>
                <a:ea typeface="휴먼옛체"/>
              </a:rPr>
              <a:t>소</a:t>
            </a:r>
            <a:r>
              <a:rPr lang="en-US" altLang="ko-KR" dirty="0" smtClean="0">
                <a:latin typeface="휴먼옛체"/>
                <a:ea typeface="휴먼옛체"/>
              </a:rPr>
              <a:t>)</a:t>
            </a:r>
            <a:r>
              <a:rPr lang="ko-KR" altLang="en-US" dirty="0">
                <a:latin typeface="휴먼옛체"/>
                <a:ea typeface="휴먼옛체"/>
              </a:rPr>
              <a:t>의 </a:t>
            </a:r>
            <a:r>
              <a:rPr lang="ko-KR" altLang="en-US" dirty="0" smtClean="0">
                <a:latin typeface="휴먼옛체"/>
                <a:ea typeface="휴먼옛체"/>
              </a:rPr>
              <a:t>아이디 변수</a:t>
            </a:r>
            <a:r>
              <a:rPr lang="en-US" altLang="ko-KR" dirty="0">
                <a:latin typeface="휴먼옛체"/>
                <a:ea typeface="휴먼옛체"/>
              </a:rPr>
              <a:t>(</a:t>
            </a:r>
            <a:r>
              <a:rPr lang="en-US" altLang="ko-KR" dirty="0" err="1">
                <a:latin typeface="휴먼옛체"/>
                <a:ea typeface="휴먼옛체"/>
              </a:rPr>
              <a:t>int</a:t>
            </a:r>
            <a:r>
              <a:rPr lang="en-US" altLang="ko-KR" dirty="0">
                <a:latin typeface="휴먼옛체"/>
                <a:ea typeface="휴먼옛체"/>
              </a:rPr>
              <a:t>)</a:t>
            </a:r>
          </a:p>
          <a:p>
            <a:pPr marL="342900" indent="-342900" algn="l" defTabSz="914400" latinLnBrk="1">
              <a:buAutoNum type="arabicPeriod"/>
            </a:pPr>
            <a:r>
              <a:rPr lang="en-US" dirty="0" err="1" smtClean="0">
                <a:latin typeface="휴먼옛체"/>
                <a:ea typeface="휴먼옛체"/>
              </a:rPr>
              <a:t>search_result</a:t>
            </a:r>
            <a:r>
              <a:rPr lang="en-US" dirty="0" smtClean="0">
                <a:latin typeface="휴먼옛체"/>
                <a:ea typeface="휴먼옛체"/>
              </a:rPr>
              <a:t>: </a:t>
            </a:r>
            <a:r>
              <a:rPr lang="ko-KR" altLang="en-US" dirty="0" smtClean="0">
                <a:latin typeface="휴먼옛체"/>
                <a:ea typeface="휴먼옛체"/>
              </a:rPr>
              <a:t>랭킹 정보 아이디를 가져오는 변수</a:t>
            </a:r>
            <a:r>
              <a:rPr lang="en-US" dirty="0" smtClean="0">
                <a:latin typeface="휴먼옛체"/>
                <a:ea typeface="휴먼옛체"/>
              </a:rPr>
              <a:t>(</a:t>
            </a:r>
            <a:r>
              <a:rPr lang="en-US" dirty="0" err="1" smtClean="0">
                <a:latin typeface="휴먼옛체"/>
                <a:ea typeface="휴먼옛체"/>
              </a:rPr>
              <a:t>int</a:t>
            </a:r>
            <a:r>
              <a:rPr lang="en-US" dirty="0" smtClean="0">
                <a:latin typeface="휴먼옛체"/>
                <a:ea typeface="휴먼옛체"/>
              </a:rPr>
              <a:t>[])</a:t>
            </a:r>
          </a:p>
          <a:p>
            <a:pPr marL="342900" indent="-342900" algn="l" defTabSz="914400" latinLnBrk="1">
              <a:buAutoNum type="arabicPeriod"/>
            </a:pPr>
            <a:r>
              <a:rPr lang="en-US" sz="1800" kern="1200" dirty="0" err="1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good_button</a:t>
            </a:r>
            <a:r>
              <a:rPr 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: </a:t>
            </a:r>
            <a:r>
              <a:rPr lang="ko-KR" alt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좋아요 버튼의 동작을 인식하는 변수</a:t>
            </a:r>
            <a:r>
              <a:rPr 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(bool)</a:t>
            </a:r>
            <a:endParaRPr sz="1800" kern="1200" dirty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4" name="slide3_shape71"/>
          <p:cNvSpPr/>
          <p:nvPr/>
        </p:nvSpPr>
        <p:spPr>
          <a:xfrm>
            <a:off x="1454207" y="1514399"/>
            <a:ext cx="1186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파라미터</a:t>
            </a:r>
            <a:endParaRPr sz="18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5" name="slide3_shape72"/>
          <p:cNvSpPr/>
          <p:nvPr/>
        </p:nvSpPr>
        <p:spPr>
          <a:xfrm>
            <a:off x="1454206" y="4122653"/>
            <a:ext cx="9232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메소드</a:t>
            </a:r>
            <a:endParaRPr sz="18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6" name="slide3_shape73"/>
          <p:cNvSpPr/>
          <p:nvPr/>
        </p:nvSpPr>
        <p:spPr>
          <a:xfrm>
            <a:off x="1454205" y="4444703"/>
            <a:ext cx="104355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defTabSz="914400" latinLnBrk="1">
              <a:buAutoNum type="arabicPeriod"/>
            </a:pPr>
            <a:r>
              <a:rPr lang="en-US" altLang="ko-KR" sz="1800" kern="1200" dirty="0" err="1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getSearch</a:t>
            </a:r>
            <a:r>
              <a:rPr lang="en-US" altLang="ko-KR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(): </a:t>
            </a:r>
            <a:r>
              <a:rPr lang="ko-KR" alt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카테고리 별로 랭킹 정보를 변경 할 </a:t>
            </a:r>
            <a:r>
              <a:rPr lang="ko-KR" altLang="en-US" dirty="0" smtClean="0">
                <a:latin typeface="휴먼옛체"/>
                <a:ea typeface="휴먼옛체"/>
              </a:rPr>
              <a:t>때의 동작을 담당하는 </a:t>
            </a:r>
            <a:r>
              <a:rPr lang="ko-KR" altLang="en-US" dirty="0" err="1" smtClean="0">
                <a:latin typeface="휴먼옛체"/>
                <a:ea typeface="휴먼옛체"/>
              </a:rPr>
              <a:t>메소드</a:t>
            </a:r>
            <a:r>
              <a:rPr lang="en-US" altLang="ko-KR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(public)</a:t>
            </a:r>
          </a:p>
          <a:p>
            <a:pPr marL="342900" indent="-342900">
              <a:buAutoNum type="arabicPeriod"/>
            </a:pPr>
            <a:r>
              <a:rPr lang="en-US" altLang="ko-KR" dirty="0" err="1" smtClean="0">
                <a:latin typeface="휴먼옛체"/>
                <a:ea typeface="휴먼옛체"/>
              </a:rPr>
              <a:t>getrank_table</a:t>
            </a:r>
            <a:r>
              <a:rPr lang="en-US" altLang="ko-KR" dirty="0" smtClean="0">
                <a:latin typeface="휴먼옛체"/>
                <a:ea typeface="휴먼옛체"/>
              </a:rPr>
              <a:t>(): </a:t>
            </a:r>
            <a:r>
              <a:rPr lang="ko-KR" altLang="en-US" dirty="0" smtClean="0">
                <a:latin typeface="휴먼옛체"/>
                <a:ea typeface="휴먼옛체"/>
              </a:rPr>
              <a:t>랭킹 정보를 데이터베이스 에서 가져오는 </a:t>
            </a:r>
            <a:r>
              <a:rPr lang="ko-KR" altLang="en-US" dirty="0" err="1" smtClean="0">
                <a:latin typeface="휴먼옛체"/>
                <a:ea typeface="휴먼옛체"/>
              </a:rPr>
              <a:t>메소드</a:t>
            </a:r>
            <a:r>
              <a:rPr lang="en-US" altLang="ko-KR" dirty="0" smtClean="0">
                <a:latin typeface="휴먼옛체"/>
                <a:ea typeface="휴먼옛체"/>
              </a:rPr>
              <a:t>(public)</a:t>
            </a:r>
          </a:p>
          <a:p>
            <a:pPr marL="342900" indent="-342900">
              <a:buAutoNum type="arabicPeriod"/>
            </a:pPr>
            <a:r>
              <a:rPr lang="en-US" altLang="ko-KR" sz="1800" kern="1200" dirty="0" err="1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getSWR</a:t>
            </a:r>
            <a:r>
              <a:rPr lang="en-US" altLang="ko-KR" dirty="0" smtClean="0">
                <a:latin typeface="휴먼옛체"/>
                <a:ea typeface="휴먼옛체"/>
              </a:rPr>
              <a:t>(): </a:t>
            </a:r>
            <a:r>
              <a:rPr lang="ko-KR" altLang="en-US" dirty="0" err="1" smtClean="0">
                <a:latin typeface="휴먼옛체"/>
                <a:ea typeface="휴먼옛체"/>
              </a:rPr>
              <a:t>검색어</a:t>
            </a:r>
            <a:r>
              <a:rPr lang="ko-KR" altLang="en-US" dirty="0" smtClean="0">
                <a:latin typeface="휴먼옛체"/>
                <a:ea typeface="휴먼옛체"/>
              </a:rPr>
              <a:t> 관련 하여 정보들을 유추하는 </a:t>
            </a:r>
            <a:r>
              <a:rPr lang="ko-KR" altLang="en-US" dirty="0" err="1" smtClean="0">
                <a:latin typeface="휴먼옛체"/>
                <a:ea typeface="휴먼옛체"/>
              </a:rPr>
              <a:t>메소드</a:t>
            </a:r>
            <a:r>
              <a:rPr lang="en-US" altLang="ko-KR" dirty="0" smtClean="0">
                <a:latin typeface="휴먼옛체"/>
                <a:ea typeface="휴먼옛체"/>
              </a:rPr>
              <a:t>(public)</a:t>
            </a:r>
            <a:endParaRPr lang="en-US" altLang="ko-KR" sz="1800" kern="1200" dirty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pic>
        <p:nvPicPr>
          <p:cNvPr id="80" name="그림 7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3084" y="1622230"/>
            <a:ext cx="1638095" cy="2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18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lide3_group40"/>
          <p:cNvGrpSpPr>
            <a:grpSpLocks/>
          </p:cNvGrpSpPr>
          <p:nvPr/>
        </p:nvGrpSpPr>
        <p:grpSpPr>
          <a:xfrm>
            <a:off x="1" y="424720"/>
            <a:ext cx="12026582" cy="6286704"/>
            <a:chOff x="1" y="424720"/>
            <a:chExt cx="12026582" cy="6286704"/>
          </a:xfrm>
        </p:grpSpPr>
        <p:sp>
          <p:nvSpPr>
            <p:cNvPr id="4" name="slide3_shape1"/>
            <p:cNvSpPr/>
            <p:nvPr/>
          </p:nvSpPr>
          <p:spPr>
            <a:xfrm>
              <a:off x="1" y="5381625"/>
              <a:ext cx="1009650" cy="1171575"/>
            </a:xfrm>
            <a:custGeom>
              <a:avLst/>
              <a:gdLst/>
              <a:ahLst/>
              <a:cxnLst/>
              <a:rect l="l" t="t" r="r" b="b"/>
              <a:pathLst>
                <a:path w="1009650" h="1171575">
                  <a:moveTo>
                    <a:pt x="885825" y="1171575"/>
                  </a:moveTo>
                  <a:lnTo>
                    <a:pt x="0" y="676275"/>
                  </a:lnTo>
                  <a:lnTo>
                    <a:pt x="0" y="9525"/>
                  </a:lnTo>
                  <a:lnTo>
                    <a:pt x="1009650" y="0"/>
                  </a:lnTo>
                  <a:lnTo>
                    <a:pt x="885825" y="1171575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slide3_shape2"/>
            <p:cNvSpPr/>
            <p:nvPr/>
          </p:nvSpPr>
          <p:spPr>
            <a:xfrm rot="5400000" flipV="1">
              <a:off x="3225924" y="-2220179"/>
              <a:ext cx="6128359" cy="11418157"/>
            </a:xfrm>
            <a:custGeom>
              <a:avLst/>
              <a:gdLst/>
              <a:ahLst/>
              <a:cxnLst/>
              <a:rect l="l" t="t" r="r" b="b"/>
              <a:pathLst>
                <a:path w="6410993" h="11944753">
                  <a:moveTo>
                    <a:pt x="387564" y="11944753"/>
                  </a:moveTo>
                  <a:cubicBezTo>
                    <a:pt x="208554" y="11785096"/>
                    <a:pt x="278653" y="11834688"/>
                    <a:pt x="0" y="11645139"/>
                  </a:cubicBezTo>
                  <a:cubicBezTo>
                    <a:pt x="181314" y="8509140"/>
                    <a:pt x="203203" y="4476355"/>
                    <a:pt x="155335" y="5139"/>
                  </a:cubicBezTo>
                  <a:cubicBezTo>
                    <a:pt x="2076059" y="-28176"/>
                    <a:pt x="3996783" y="113882"/>
                    <a:pt x="5917507" y="48682"/>
                  </a:cubicBezTo>
                  <a:lnTo>
                    <a:pt x="6410993" y="338968"/>
                  </a:lnTo>
                  <a:lnTo>
                    <a:pt x="387564" y="11944753"/>
                  </a:lnTo>
                  <a:close/>
                </a:path>
              </a:pathLst>
            </a:custGeom>
            <a:solidFill>
              <a:srgbClr val="D9B0B6"/>
            </a:solidFill>
            <a:ln w="25400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slide3_shape3"/>
            <p:cNvSpPr/>
            <p:nvPr/>
          </p:nvSpPr>
          <p:spPr>
            <a:xfrm flipV="1">
              <a:off x="910406" y="800427"/>
              <a:ext cx="11116175" cy="5910996"/>
            </a:xfrm>
            <a:custGeom>
              <a:avLst/>
              <a:gdLst/>
              <a:ahLst/>
              <a:cxnLst/>
              <a:rect l="l" t="t" r="r" b="b"/>
              <a:pathLst>
                <a:path w="11116176" h="5910997">
                  <a:moveTo>
                    <a:pt x="0" y="152987"/>
                  </a:moveTo>
                  <a:cubicBezTo>
                    <a:pt x="3741002" y="38687"/>
                    <a:pt x="7186728" y="-94663"/>
                    <a:pt x="11099180" y="95837"/>
                  </a:cubicBezTo>
                  <a:cubicBezTo>
                    <a:pt x="11184905" y="2085024"/>
                    <a:pt x="10908680" y="2912159"/>
                    <a:pt x="11099180" y="5910997"/>
                  </a:cubicBezTo>
                  <a:cubicBezTo>
                    <a:pt x="9444153" y="5758597"/>
                    <a:pt x="4083902" y="5806222"/>
                    <a:pt x="0" y="5891947"/>
                  </a:cubicBezTo>
                  <a:lnTo>
                    <a:pt x="0" y="152987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slide3_shape4"/>
            <p:cNvSpPr/>
            <p:nvPr/>
          </p:nvSpPr>
          <p:spPr>
            <a:xfrm>
              <a:off x="581025" y="571500"/>
              <a:ext cx="314520" cy="228261"/>
            </a:xfrm>
            <a:custGeom>
              <a:avLst/>
              <a:gdLst/>
              <a:ahLst/>
              <a:cxnLst/>
              <a:rect l="l" t="t" r="r" b="b"/>
              <a:pathLst>
                <a:path w="304800" h="200025">
                  <a:moveTo>
                    <a:pt x="304800" y="200025"/>
                  </a:moveTo>
                  <a:lnTo>
                    <a:pt x="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slide3_shape5"/>
            <p:cNvSpPr/>
            <p:nvPr/>
          </p:nvSpPr>
          <p:spPr>
            <a:xfrm>
              <a:off x="742950" y="676275"/>
              <a:ext cx="542925" cy="657225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slide3_shape6"/>
            <p:cNvSpPr/>
            <p:nvPr/>
          </p:nvSpPr>
          <p:spPr>
            <a:xfrm>
              <a:off x="824775" y="747387"/>
              <a:ext cx="311904" cy="377568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slide3_shape7"/>
            <p:cNvSpPr/>
            <p:nvPr/>
          </p:nvSpPr>
          <p:spPr>
            <a:xfrm>
              <a:off x="684321" y="637817"/>
              <a:ext cx="311904" cy="377568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slide3_shape8"/>
            <p:cNvSpPr/>
            <p:nvPr/>
          </p:nvSpPr>
          <p:spPr>
            <a:xfrm>
              <a:off x="736600" y="1622425"/>
              <a:ext cx="43281" cy="4330700"/>
            </a:xfrm>
            <a:custGeom>
              <a:avLst/>
              <a:gdLst/>
              <a:ahLst/>
              <a:cxnLst/>
              <a:rect l="l" t="t" r="r" b="b"/>
              <a:pathLst>
                <a:path w="43281" h="4330700">
                  <a:moveTo>
                    <a:pt x="12700" y="0"/>
                  </a:moveTo>
                  <a:cubicBezTo>
                    <a:pt x="13758" y="775758"/>
                    <a:pt x="45297" y="1703917"/>
                    <a:pt x="43180" y="2425700"/>
                  </a:cubicBezTo>
                  <a:cubicBezTo>
                    <a:pt x="41063" y="3147483"/>
                    <a:pt x="28151" y="3685751"/>
                    <a:pt x="0" y="433070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slide3_shape9"/>
            <p:cNvSpPr/>
            <p:nvPr/>
          </p:nvSpPr>
          <p:spPr>
            <a:xfrm>
              <a:off x="1701800" y="704850"/>
              <a:ext cx="5461000" cy="25400"/>
            </a:xfrm>
            <a:custGeom>
              <a:avLst/>
              <a:gdLst/>
              <a:ahLst/>
              <a:cxnLst/>
              <a:rect l="l" t="t" r="r" b="b"/>
              <a:pathLst>
                <a:path w="5461000" h="25400">
                  <a:moveTo>
                    <a:pt x="0" y="12700"/>
                  </a:moveTo>
                  <a:lnTo>
                    <a:pt x="2857500" y="25400"/>
                  </a:lnTo>
                  <a:lnTo>
                    <a:pt x="546100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slide3_shape10"/>
            <p:cNvSpPr/>
            <p:nvPr/>
          </p:nvSpPr>
          <p:spPr>
            <a:xfrm>
              <a:off x="7645400" y="720725"/>
              <a:ext cx="3390900" cy="38100"/>
            </a:xfrm>
            <a:custGeom>
              <a:avLst/>
              <a:gdLst/>
              <a:ahLst/>
              <a:cxnLst/>
              <a:rect l="l" t="t" r="r" b="b"/>
              <a:pathLst>
                <a:path w="3390900" h="38100">
                  <a:moveTo>
                    <a:pt x="0" y="38100"/>
                  </a:moveTo>
                  <a:lnTo>
                    <a:pt x="1955800" y="25400"/>
                  </a:lnTo>
                  <a:lnTo>
                    <a:pt x="339090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slide3_shape11"/>
            <p:cNvSpPr/>
            <p:nvPr/>
          </p:nvSpPr>
          <p:spPr>
            <a:xfrm>
              <a:off x="9004300" y="600075"/>
              <a:ext cx="2349500" cy="52856"/>
            </a:xfrm>
            <a:custGeom>
              <a:avLst/>
              <a:gdLst/>
              <a:ahLst/>
              <a:cxnLst/>
              <a:rect l="l" t="t" r="r" b="b"/>
              <a:pathLst>
                <a:path w="2349500" h="52856">
                  <a:moveTo>
                    <a:pt x="0" y="38100"/>
                  </a:moveTo>
                  <a:cubicBezTo>
                    <a:pt x="369358" y="47625"/>
                    <a:pt x="738717" y="57150"/>
                    <a:pt x="1130300" y="50800"/>
                  </a:cubicBezTo>
                  <a:cubicBezTo>
                    <a:pt x="1521883" y="44450"/>
                    <a:pt x="1935691" y="22225"/>
                    <a:pt x="2349500" y="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slide3_shape12"/>
            <p:cNvSpPr/>
            <p:nvPr/>
          </p:nvSpPr>
          <p:spPr>
            <a:xfrm>
              <a:off x="647700" y="2651125"/>
              <a:ext cx="50800" cy="1333500"/>
            </a:xfrm>
            <a:custGeom>
              <a:avLst/>
              <a:gdLst/>
              <a:ahLst/>
              <a:cxnLst/>
              <a:rect l="l" t="t" r="r" b="b"/>
              <a:pathLst>
                <a:path w="50800" h="1333500">
                  <a:moveTo>
                    <a:pt x="0" y="0"/>
                  </a:moveTo>
                  <a:cubicBezTo>
                    <a:pt x="14816" y="320675"/>
                    <a:pt x="29633" y="641350"/>
                    <a:pt x="38100" y="863600"/>
                  </a:cubicBezTo>
                  <a:cubicBezTo>
                    <a:pt x="46567" y="1085850"/>
                    <a:pt x="48683" y="1209675"/>
                    <a:pt x="50800" y="133350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slide3_shape13"/>
            <p:cNvSpPr/>
            <p:nvPr/>
          </p:nvSpPr>
          <p:spPr>
            <a:xfrm>
              <a:off x="792480" y="5495925"/>
              <a:ext cx="45720" cy="792480"/>
            </a:xfrm>
            <a:custGeom>
              <a:avLst/>
              <a:gdLst/>
              <a:ahLst/>
              <a:cxnLst/>
              <a:rect l="l" t="t" r="r" b="b"/>
              <a:pathLst>
                <a:path w="45720" h="792480">
                  <a:moveTo>
                    <a:pt x="45720" y="0"/>
                  </a:moveTo>
                  <a:cubicBezTo>
                    <a:pt x="38100" y="212090"/>
                    <a:pt x="30480" y="424180"/>
                    <a:pt x="22860" y="556260"/>
                  </a:cubicBezTo>
                  <a:cubicBezTo>
                    <a:pt x="15240" y="688340"/>
                    <a:pt x="7620" y="740410"/>
                    <a:pt x="0" y="79248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slide3_shape14"/>
            <p:cNvSpPr/>
            <p:nvPr/>
          </p:nvSpPr>
          <p:spPr>
            <a:xfrm rot="13620000" flipV="1">
              <a:off x="967118" y="6007843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slide3_shape15"/>
            <p:cNvSpPr/>
            <p:nvPr/>
          </p:nvSpPr>
          <p:spPr>
            <a:xfrm rot="11580000" flipV="1">
              <a:off x="1026354" y="5996916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slide3_shape16"/>
            <p:cNvSpPr/>
            <p:nvPr/>
          </p:nvSpPr>
          <p:spPr>
            <a:xfrm rot="780000">
              <a:off x="293465" y="5932157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slide3_shape17"/>
            <p:cNvSpPr/>
            <p:nvPr/>
          </p:nvSpPr>
          <p:spPr>
            <a:xfrm rot="13620000" flipV="1">
              <a:off x="967118" y="571193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slide3_shape18"/>
            <p:cNvSpPr/>
            <p:nvPr/>
          </p:nvSpPr>
          <p:spPr>
            <a:xfrm rot="11580000" flipV="1">
              <a:off x="1026354" y="570100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slide3_shape19"/>
            <p:cNvSpPr/>
            <p:nvPr/>
          </p:nvSpPr>
          <p:spPr>
            <a:xfrm rot="780000">
              <a:off x="293465" y="563624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slide3_shape20"/>
            <p:cNvSpPr/>
            <p:nvPr/>
          </p:nvSpPr>
          <p:spPr>
            <a:xfrm rot="13620000" flipV="1">
              <a:off x="967118" y="541602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slide3_shape21"/>
            <p:cNvSpPr/>
            <p:nvPr/>
          </p:nvSpPr>
          <p:spPr>
            <a:xfrm rot="11580000" flipV="1">
              <a:off x="1026354" y="540509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slide3_shape22"/>
            <p:cNvSpPr/>
            <p:nvPr/>
          </p:nvSpPr>
          <p:spPr>
            <a:xfrm rot="780000">
              <a:off x="293465" y="534033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slide3_shape23"/>
            <p:cNvSpPr/>
            <p:nvPr/>
          </p:nvSpPr>
          <p:spPr>
            <a:xfrm rot="13620000" flipV="1">
              <a:off x="967118" y="512010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slide3_shape24"/>
            <p:cNvSpPr/>
            <p:nvPr/>
          </p:nvSpPr>
          <p:spPr>
            <a:xfrm rot="11580000" flipV="1">
              <a:off x="1026354" y="510917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slide3_shape25"/>
            <p:cNvSpPr/>
            <p:nvPr/>
          </p:nvSpPr>
          <p:spPr>
            <a:xfrm rot="780000">
              <a:off x="293465" y="504442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slide3_shape26"/>
            <p:cNvSpPr/>
            <p:nvPr/>
          </p:nvSpPr>
          <p:spPr>
            <a:xfrm rot="13620000" flipV="1">
              <a:off x="967118" y="482419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slide3_shape27"/>
            <p:cNvSpPr/>
            <p:nvPr/>
          </p:nvSpPr>
          <p:spPr>
            <a:xfrm rot="11580000" flipV="1">
              <a:off x="1026354" y="481326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slide3_shape28"/>
            <p:cNvSpPr/>
            <p:nvPr/>
          </p:nvSpPr>
          <p:spPr>
            <a:xfrm rot="780000">
              <a:off x="293465" y="4748506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slide3_shape29"/>
            <p:cNvSpPr/>
            <p:nvPr/>
          </p:nvSpPr>
          <p:spPr>
            <a:xfrm rot="13620000" flipV="1">
              <a:off x="967118" y="452827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slide3_shape30"/>
            <p:cNvSpPr/>
            <p:nvPr/>
          </p:nvSpPr>
          <p:spPr>
            <a:xfrm rot="11580000" flipV="1">
              <a:off x="1026354" y="451735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slide3_shape31"/>
            <p:cNvSpPr/>
            <p:nvPr/>
          </p:nvSpPr>
          <p:spPr>
            <a:xfrm rot="780000">
              <a:off x="293465" y="445259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slide3_shape32"/>
            <p:cNvSpPr/>
            <p:nvPr/>
          </p:nvSpPr>
          <p:spPr>
            <a:xfrm rot="13620000" flipV="1">
              <a:off x="967118" y="423236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slide3_shape33"/>
            <p:cNvSpPr/>
            <p:nvPr/>
          </p:nvSpPr>
          <p:spPr>
            <a:xfrm rot="11580000" flipV="1">
              <a:off x="1026354" y="422143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slide3_shape34"/>
            <p:cNvSpPr/>
            <p:nvPr/>
          </p:nvSpPr>
          <p:spPr>
            <a:xfrm rot="780000">
              <a:off x="293465" y="415667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slide3_shape35"/>
            <p:cNvSpPr/>
            <p:nvPr/>
          </p:nvSpPr>
          <p:spPr>
            <a:xfrm rot="13620000" flipV="1">
              <a:off x="967118" y="393645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slide3_shape36"/>
            <p:cNvSpPr/>
            <p:nvPr/>
          </p:nvSpPr>
          <p:spPr>
            <a:xfrm rot="11580000" flipV="1">
              <a:off x="1026354" y="392552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slide3_shape37"/>
            <p:cNvSpPr/>
            <p:nvPr/>
          </p:nvSpPr>
          <p:spPr>
            <a:xfrm rot="780000">
              <a:off x="293465" y="3860764"/>
              <a:ext cx="927515" cy="468173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slide3_shape38"/>
            <p:cNvSpPr/>
            <p:nvPr/>
          </p:nvSpPr>
          <p:spPr>
            <a:xfrm rot="13620000" flipV="1">
              <a:off x="967118" y="364053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slide3_shape39"/>
            <p:cNvSpPr/>
            <p:nvPr/>
          </p:nvSpPr>
          <p:spPr>
            <a:xfrm rot="11580000" flipV="1">
              <a:off x="1026354" y="362960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slide3_shape40"/>
            <p:cNvSpPr/>
            <p:nvPr/>
          </p:nvSpPr>
          <p:spPr>
            <a:xfrm rot="780000">
              <a:off x="293465" y="356485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slide3_shape41"/>
            <p:cNvSpPr/>
            <p:nvPr/>
          </p:nvSpPr>
          <p:spPr>
            <a:xfrm rot="13620000" flipV="1">
              <a:off x="967118" y="334462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slide3_shape42"/>
            <p:cNvSpPr/>
            <p:nvPr/>
          </p:nvSpPr>
          <p:spPr>
            <a:xfrm rot="11580000" flipV="1">
              <a:off x="1026354" y="333369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slide3_shape43"/>
            <p:cNvSpPr/>
            <p:nvPr/>
          </p:nvSpPr>
          <p:spPr>
            <a:xfrm rot="780000">
              <a:off x="293465" y="3268936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slide3_shape44"/>
            <p:cNvSpPr/>
            <p:nvPr/>
          </p:nvSpPr>
          <p:spPr>
            <a:xfrm rot="13620000" flipV="1">
              <a:off x="967118" y="304870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slide3_shape45"/>
            <p:cNvSpPr/>
            <p:nvPr/>
          </p:nvSpPr>
          <p:spPr>
            <a:xfrm rot="11580000" flipV="1">
              <a:off x="1026354" y="303778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slide3_shape46"/>
            <p:cNvSpPr/>
            <p:nvPr/>
          </p:nvSpPr>
          <p:spPr>
            <a:xfrm rot="780000">
              <a:off x="293465" y="297302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slide3_shape47"/>
            <p:cNvSpPr/>
            <p:nvPr/>
          </p:nvSpPr>
          <p:spPr>
            <a:xfrm rot="13620000" flipV="1">
              <a:off x="967118" y="275279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slide3_shape48"/>
            <p:cNvSpPr/>
            <p:nvPr/>
          </p:nvSpPr>
          <p:spPr>
            <a:xfrm rot="11580000" flipV="1">
              <a:off x="1026354" y="274186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2" name="slide3_shape49"/>
            <p:cNvSpPr/>
            <p:nvPr/>
          </p:nvSpPr>
          <p:spPr>
            <a:xfrm rot="780000">
              <a:off x="293465" y="267710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slide3_shape50"/>
            <p:cNvSpPr/>
            <p:nvPr/>
          </p:nvSpPr>
          <p:spPr>
            <a:xfrm rot="13620000" flipV="1">
              <a:off x="967118" y="245688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slide3_shape51"/>
            <p:cNvSpPr/>
            <p:nvPr/>
          </p:nvSpPr>
          <p:spPr>
            <a:xfrm rot="11580000" flipV="1">
              <a:off x="1026354" y="244595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slide3_shape52"/>
            <p:cNvSpPr/>
            <p:nvPr/>
          </p:nvSpPr>
          <p:spPr>
            <a:xfrm rot="780000">
              <a:off x="293465" y="238119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slide3_shape53"/>
            <p:cNvSpPr/>
            <p:nvPr/>
          </p:nvSpPr>
          <p:spPr>
            <a:xfrm rot="13620000" flipV="1">
              <a:off x="967118" y="216096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slide3_shape54"/>
            <p:cNvSpPr/>
            <p:nvPr/>
          </p:nvSpPr>
          <p:spPr>
            <a:xfrm rot="11580000" flipV="1">
              <a:off x="1026354" y="215003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" name="slide3_shape55"/>
            <p:cNvSpPr/>
            <p:nvPr/>
          </p:nvSpPr>
          <p:spPr>
            <a:xfrm rot="780000">
              <a:off x="293465" y="208528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" name="slide3_shape56"/>
            <p:cNvSpPr/>
            <p:nvPr/>
          </p:nvSpPr>
          <p:spPr>
            <a:xfrm rot="13620000" flipV="1">
              <a:off x="967118" y="186505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0" name="slide3_shape57"/>
            <p:cNvSpPr/>
            <p:nvPr/>
          </p:nvSpPr>
          <p:spPr>
            <a:xfrm rot="11580000" flipV="1">
              <a:off x="1026354" y="185412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" name="slide3_shape58"/>
            <p:cNvSpPr/>
            <p:nvPr/>
          </p:nvSpPr>
          <p:spPr>
            <a:xfrm rot="780000">
              <a:off x="293465" y="1789366"/>
              <a:ext cx="927515" cy="468173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2" name="slide3_shape59"/>
            <p:cNvSpPr/>
            <p:nvPr/>
          </p:nvSpPr>
          <p:spPr>
            <a:xfrm rot="13620000" flipV="1">
              <a:off x="967118" y="156913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3" name="slide3_shape60"/>
            <p:cNvSpPr/>
            <p:nvPr/>
          </p:nvSpPr>
          <p:spPr>
            <a:xfrm rot="11580000" flipV="1">
              <a:off x="1026354" y="155821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4" name="slide3_shape61"/>
            <p:cNvSpPr/>
            <p:nvPr/>
          </p:nvSpPr>
          <p:spPr>
            <a:xfrm rot="780000">
              <a:off x="293465" y="149345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5" name="slide3_shape62"/>
            <p:cNvSpPr/>
            <p:nvPr/>
          </p:nvSpPr>
          <p:spPr>
            <a:xfrm rot="13620000" flipV="1">
              <a:off x="967118" y="127322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6" name="slide3_shape63"/>
            <p:cNvSpPr/>
            <p:nvPr/>
          </p:nvSpPr>
          <p:spPr>
            <a:xfrm rot="11580000" flipV="1">
              <a:off x="1026354" y="126229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7" name="slide3_shape64"/>
            <p:cNvSpPr/>
            <p:nvPr/>
          </p:nvSpPr>
          <p:spPr>
            <a:xfrm rot="780000">
              <a:off x="293465" y="119753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8" name="slide3_shape65"/>
            <p:cNvSpPr/>
            <p:nvPr/>
          </p:nvSpPr>
          <p:spPr>
            <a:xfrm rot="13620000" flipV="1">
              <a:off x="967118" y="97731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9" name="slide3_shape66"/>
            <p:cNvSpPr/>
            <p:nvPr/>
          </p:nvSpPr>
          <p:spPr>
            <a:xfrm rot="11580000" flipV="1">
              <a:off x="1026354" y="966383"/>
              <a:ext cx="111427" cy="107999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0" name="slide3_shape67"/>
            <p:cNvSpPr/>
            <p:nvPr/>
          </p:nvSpPr>
          <p:spPr>
            <a:xfrm rot="780000">
              <a:off x="293465" y="90162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71" name="slide3_shape68"/>
          <p:cNvSpPr/>
          <p:nvPr/>
        </p:nvSpPr>
        <p:spPr>
          <a:xfrm>
            <a:off x="1285875" y="9525"/>
            <a:ext cx="64579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0"/>
            <a:r>
              <a:rPr lang="en-US" altLang="ko-KR" sz="2800" b="1" kern="0">
                <a:solidFill>
                  <a:srgbClr val="470012"/>
                </a:solidFill>
                <a:latin typeface="야놀자 야체 B"/>
                <a:ea typeface="야놀자 야체 B"/>
                <a:cs typeface="+mn-cs"/>
              </a:rPr>
              <a:t>PPT PRESENTATION </a:t>
            </a:r>
            <a:r>
              <a:rPr lang="en-US" altLang="ko-KR" sz="700" kern="0">
                <a:solidFill>
                  <a:srgbClr val="470012"/>
                </a:solidFill>
                <a:latin typeface="+mn-lt"/>
                <a:ea typeface="+mn-ea"/>
                <a:cs typeface="+mn-cs"/>
              </a:rPr>
              <a:t>Enjoy your stylish business and campus life with BIZCAM</a:t>
            </a:r>
            <a:endParaRPr sz="4000" kern="0">
              <a:solidFill>
                <a:srgbClr val="47001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2" name="slide3_shape69"/>
          <p:cNvSpPr/>
          <p:nvPr/>
        </p:nvSpPr>
        <p:spPr>
          <a:xfrm>
            <a:off x="3786658" y="868020"/>
            <a:ext cx="57706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4000" kern="1200" dirty="0" err="1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용어정의</a:t>
            </a:r>
            <a:r>
              <a:rPr lang="en-US" altLang="ko-KR" sz="40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(Ranking</a:t>
            </a:r>
            <a:r>
              <a:rPr lang="ko-KR" altLang="en-US" sz="40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클래스</a:t>
            </a:r>
            <a:r>
              <a:rPr lang="en-US" altLang="ko-KR" sz="40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)</a:t>
            </a:r>
            <a:endParaRPr sz="4000" kern="1200" dirty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3" name="slide3_shape70"/>
          <p:cNvSpPr/>
          <p:nvPr/>
        </p:nvSpPr>
        <p:spPr>
          <a:xfrm>
            <a:off x="1454207" y="1873520"/>
            <a:ext cx="1043558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defTabSz="914400" latinLnBrk="1">
              <a:buAutoNum type="arabicPeriod"/>
            </a:pPr>
            <a:r>
              <a:rPr lang="en-US" sz="1800" kern="1200" dirty="0" err="1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info_id</a:t>
            </a:r>
            <a:r>
              <a:rPr 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: </a:t>
            </a:r>
            <a:r>
              <a:rPr lang="ko-KR" alt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랭킹 정보들에 대한 아이디 변수</a:t>
            </a:r>
            <a:r>
              <a:rPr 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(</a:t>
            </a:r>
            <a:r>
              <a:rPr lang="en-US" sz="1800" kern="1200" dirty="0" err="1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int</a:t>
            </a:r>
            <a:r>
              <a:rPr 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)</a:t>
            </a:r>
          </a:p>
          <a:p>
            <a:pPr marL="342900" indent="-342900" algn="l" defTabSz="914400" latinLnBrk="1">
              <a:buAutoNum type="arabicPeriod"/>
            </a:pPr>
            <a:r>
              <a:rPr lang="en-US" dirty="0" err="1" smtClean="0">
                <a:latin typeface="휴먼옛체"/>
                <a:ea typeface="휴먼옛체"/>
              </a:rPr>
              <a:t>info_name</a:t>
            </a:r>
            <a:r>
              <a:rPr lang="en-US" dirty="0" smtClean="0">
                <a:latin typeface="휴먼옛체"/>
                <a:ea typeface="휴먼옛체"/>
              </a:rPr>
              <a:t>: </a:t>
            </a:r>
            <a:r>
              <a:rPr lang="ko-KR" altLang="en-US" dirty="0" smtClean="0">
                <a:latin typeface="휴먼옛체"/>
                <a:ea typeface="휴먼옛체"/>
              </a:rPr>
              <a:t>랭킹 정보들의 이름을 담은 변수</a:t>
            </a:r>
            <a:r>
              <a:rPr lang="en-US" dirty="0" smtClean="0">
                <a:latin typeface="휴먼옛체"/>
                <a:ea typeface="휴먼옛체"/>
              </a:rPr>
              <a:t>(</a:t>
            </a:r>
            <a:r>
              <a:rPr lang="en-US" dirty="0" err="1" smtClean="0">
                <a:latin typeface="휴먼옛체"/>
                <a:ea typeface="휴먼옛체"/>
              </a:rPr>
              <a:t>int</a:t>
            </a:r>
            <a:r>
              <a:rPr lang="en-US" dirty="0" smtClean="0">
                <a:latin typeface="휴먼옛체"/>
                <a:ea typeface="휴먼옛체"/>
              </a:rPr>
              <a:t>)</a:t>
            </a:r>
          </a:p>
          <a:p>
            <a:pPr marL="342900" indent="-342900" algn="l" defTabSz="914400" latinLnBrk="1">
              <a:buAutoNum type="arabicPeriod"/>
            </a:pPr>
            <a:r>
              <a:rPr lang="en-US" sz="1800" kern="1200" dirty="0" err="1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good_amount</a:t>
            </a:r>
            <a:r>
              <a:rPr lang="en-US" dirty="0" smtClean="0">
                <a:latin typeface="휴먼옛체"/>
                <a:ea typeface="휴먼옛체"/>
              </a:rPr>
              <a:t>: </a:t>
            </a:r>
            <a:r>
              <a:rPr lang="ko-KR" altLang="en-US" dirty="0" smtClean="0">
                <a:latin typeface="휴먼옛체"/>
                <a:ea typeface="휴먼옛체"/>
              </a:rPr>
              <a:t>랭킹 정보들의 좋아요 수를 담은 변수</a:t>
            </a:r>
            <a:r>
              <a:rPr lang="en-US" dirty="0" smtClean="0">
                <a:latin typeface="휴먼옛체"/>
                <a:ea typeface="휴먼옛체"/>
              </a:rPr>
              <a:t>(</a:t>
            </a:r>
            <a:r>
              <a:rPr lang="en-US" dirty="0" err="1" smtClean="0">
                <a:latin typeface="휴먼옛체"/>
                <a:ea typeface="휴먼옛체"/>
              </a:rPr>
              <a:t>int</a:t>
            </a:r>
            <a:r>
              <a:rPr lang="en-US" dirty="0" smtClean="0">
                <a:latin typeface="휴먼옛체"/>
                <a:ea typeface="휴먼옛체"/>
              </a:rPr>
              <a:t>)</a:t>
            </a:r>
          </a:p>
          <a:p>
            <a:pPr marL="342900" indent="-342900">
              <a:buAutoNum type="arabicPeriod"/>
            </a:pPr>
            <a:r>
              <a:rPr lang="en-US" dirty="0" err="1" smtClean="0">
                <a:latin typeface="휴먼옛체"/>
                <a:ea typeface="휴먼옛체"/>
              </a:rPr>
              <a:t>big</a:t>
            </a:r>
            <a:r>
              <a:rPr lang="en-US" sz="1800" kern="1200" dirty="0" err="1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category_id</a:t>
            </a:r>
            <a:r>
              <a:rPr 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: </a:t>
            </a:r>
            <a:r>
              <a:rPr lang="ko-KR" altLang="en-US" dirty="0">
                <a:latin typeface="휴먼옛체"/>
                <a:ea typeface="휴먼옛체"/>
              </a:rPr>
              <a:t>카테고리</a:t>
            </a:r>
            <a:r>
              <a:rPr lang="en-US" altLang="ko-KR" dirty="0">
                <a:latin typeface="휴먼옛체"/>
                <a:ea typeface="휴먼옛체"/>
              </a:rPr>
              <a:t>(</a:t>
            </a:r>
            <a:r>
              <a:rPr lang="ko-KR" altLang="en-US" dirty="0">
                <a:latin typeface="휴먼옛체"/>
                <a:ea typeface="휴먼옛체"/>
              </a:rPr>
              <a:t>대</a:t>
            </a:r>
            <a:r>
              <a:rPr lang="en-US" altLang="ko-KR" dirty="0">
                <a:latin typeface="휴먼옛체"/>
                <a:ea typeface="휴먼옛체"/>
              </a:rPr>
              <a:t>)</a:t>
            </a:r>
            <a:r>
              <a:rPr lang="ko-KR" altLang="en-US" dirty="0">
                <a:latin typeface="휴먼옛체"/>
                <a:ea typeface="휴먼옛체"/>
              </a:rPr>
              <a:t>의 아이디 변수</a:t>
            </a:r>
            <a:r>
              <a:rPr lang="en-US" altLang="ko-KR" dirty="0">
                <a:latin typeface="휴먼옛체"/>
                <a:ea typeface="휴먼옛체"/>
              </a:rPr>
              <a:t>(</a:t>
            </a:r>
            <a:r>
              <a:rPr lang="en-US" altLang="ko-KR" dirty="0" err="1">
                <a:latin typeface="휴먼옛체"/>
                <a:ea typeface="휴먼옛체"/>
              </a:rPr>
              <a:t>int</a:t>
            </a:r>
            <a:r>
              <a:rPr lang="en-US" altLang="ko-KR" dirty="0">
                <a:latin typeface="휴먼옛체"/>
                <a:ea typeface="휴먼옛체"/>
              </a:rPr>
              <a:t>) </a:t>
            </a:r>
            <a:endParaRPr lang="en-US" altLang="ko-KR" dirty="0" smtClean="0">
              <a:latin typeface="휴먼옛체"/>
              <a:ea typeface="휴먼옛체"/>
            </a:endParaRPr>
          </a:p>
          <a:p>
            <a:pPr marL="342900" indent="-342900">
              <a:buAutoNum type="arabicPeriod"/>
            </a:pPr>
            <a:r>
              <a:rPr lang="en-US" altLang="ko-KR" dirty="0" err="1" smtClean="0">
                <a:latin typeface="휴먼옛체"/>
                <a:ea typeface="휴먼옛체"/>
              </a:rPr>
              <a:t>smallcategory_id</a:t>
            </a:r>
            <a:r>
              <a:rPr lang="en-US" altLang="ko-KR" dirty="0" smtClean="0">
                <a:latin typeface="휴먼옛체"/>
                <a:ea typeface="휴먼옛체"/>
              </a:rPr>
              <a:t>: </a:t>
            </a:r>
            <a:r>
              <a:rPr lang="ko-KR" altLang="en-US" dirty="0">
                <a:latin typeface="휴먼옛체"/>
                <a:ea typeface="휴먼옛체"/>
              </a:rPr>
              <a:t>카테고리</a:t>
            </a:r>
            <a:r>
              <a:rPr lang="en-US" altLang="ko-KR" dirty="0" smtClean="0">
                <a:latin typeface="휴먼옛체"/>
                <a:ea typeface="휴먼옛체"/>
              </a:rPr>
              <a:t>(</a:t>
            </a:r>
            <a:r>
              <a:rPr lang="ko-KR" altLang="en-US" dirty="0" smtClean="0">
                <a:latin typeface="휴먼옛체"/>
                <a:ea typeface="휴먼옛체"/>
              </a:rPr>
              <a:t>소</a:t>
            </a:r>
            <a:r>
              <a:rPr lang="en-US" altLang="ko-KR" dirty="0" smtClean="0">
                <a:latin typeface="휴먼옛체"/>
                <a:ea typeface="휴먼옛체"/>
              </a:rPr>
              <a:t>)</a:t>
            </a:r>
            <a:r>
              <a:rPr lang="ko-KR" altLang="en-US" dirty="0">
                <a:latin typeface="휴먼옛체"/>
                <a:ea typeface="휴먼옛체"/>
              </a:rPr>
              <a:t>의 아이디 변수</a:t>
            </a:r>
            <a:r>
              <a:rPr lang="en-US" altLang="ko-KR" dirty="0">
                <a:latin typeface="휴먼옛체"/>
                <a:ea typeface="휴먼옛체"/>
              </a:rPr>
              <a:t>(</a:t>
            </a:r>
            <a:r>
              <a:rPr lang="en-US" altLang="ko-KR" dirty="0" err="1">
                <a:latin typeface="휴먼옛체"/>
                <a:ea typeface="휴먼옛체"/>
              </a:rPr>
              <a:t>int</a:t>
            </a:r>
            <a:r>
              <a:rPr lang="en-US" altLang="ko-KR" dirty="0">
                <a:latin typeface="휴먼옛체"/>
                <a:ea typeface="휴먼옛체"/>
              </a:rPr>
              <a:t>)</a:t>
            </a:r>
            <a:endParaRPr sz="1800" kern="1200" dirty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4" name="slide3_shape71"/>
          <p:cNvSpPr/>
          <p:nvPr/>
        </p:nvSpPr>
        <p:spPr>
          <a:xfrm>
            <a:off x="1454207" y="1514399"/>
            <a:ext cx="1186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파라미터</a:t>
            </a:r>
            <a:endParaRPr sz="18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5" name="slide3_shape72"/>
          <p:cNvSpPr/>
          <p:nvPr/>
        </p:nvSpPr>
        <p:spPr>
          <a:xfrm>
            <a:off x="1454206" y="4122653"/>
            <a:ext cx="9232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메소드</a:t>
            </a:r>
            <a:endParaRPr sz="18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6" name="slide3_shape73"/>
          <p:cNvSpPr/>
          <p:nvPr/>
        </p:nvSpPr>
        <p:spPr>
          <a:xfrm>
            <a:off x="1454205" y="4444703"/>
            <a:ext cx="104355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800" kern="1200" dirty="0" err="1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getRankingInfo</a:t>
            </a:r>
            <a:r>
              <a:rPr lang="en-US" altLang="ko-KR" dirty="0">
                <a:latin typeface="휴먼옛체"/>
                <a:ea typeface="휴먼옛체"/>
              </a:rPr>
              <a:t>: </a:t>
            </a:r>
            <a:r>
              <a:rPr lang="ko-KR" altLang="en-US" dirty="0" smtClean="0">
                <a:latin typeface="휴먼옛체"/>
                <a:ea typeface="휴먼옛체"/>
              </a:rPr>
              <a:t>데이터베이스에서 랭킹 정보들을 가져올 때의 동작을 담당하는 </a:t>
            </a:r>
            <a:r>
              <a:rPr lang="ko-KR" altLang="en-US" dirty="0" err="1" smtClean="0">
                <a:latin typeface="휴먼옛체"/>
                <a:ea typeface="휴먼옛체"/>
              </a:rPr>
              <a:t>메소드</a:t>
            </a:r>
            <a:r>
              <a:rPr lang="en-US" altLang="ko-KR" dirty="0" smtClean="0">
                <a:latin typeface="휴먼옛체"/>
                <a:ea typeface="휴먼옛체"/>
              </a:rPr>
              <a:t>(public)</a:t>
            </a:r>
          </a:p>
          <a:p>
            <a:pPr marL="342900" indent="-342900">
              <a:buAutoNum type="arabicPeriod"/>
            </a:pPr>
            <a:r>
              <a:rPr lang="en-US" altLang="ko-KR" sz="1800" kern="1200" dirty="0" err="1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changeRankingchart</a:t>
            </a:r>
            <a:r>
              <a:rPr lang="en-US" altLang="ko-KR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(): </a:t>
            </a:r>
            <a:r>
              <a:rPr lang="ko-KR" altLang="en-US" dirty="0" err="1" smtClean="0">
                <a:latin typeface="휴먼옛체"/>
                <a:ea typeface="휴먼옛체"/>
              </a:rPr>
              <a:t>랭킹표</a:t>
            </a:r>
            <a:r>
              <a:rPr lang="ko-KR" altLang="en-US" dirty="0" smtClean="0">
                <a:latin typeface="휴먼옛체"/>
                <a:ea typeface="휴먼옛체"/>
              </a:rPr>
              <a:t> 변경 동작을 담당하는 </a:t>
            </a:r>
            <a:r>
              <a:rPr lang="ko-KR" altLang="en-US" dirty="0" err="1" smtClean="0">
                <a:latin typeface="휴먼옛체"/>
                <a:ea typeface="휴먼옛체"/>
              </a:rPr>
              <a:t>메소드</a:t>
            </a:r>
            <a:r>
              <a:rPr lang="ko-KR" altLang="en-US" dirty="0" smtClean="0">
                <a:latin typeface="휴먼옛체"/>
                <a:ea typeface="휴먼옛체"/>
              </a:rPr>
              <a:t> </a:t>
            </a:r>
            <a:r>
              <a:rPr lang="en-US" altLang="ko-KR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(public)</a:t>
            </a:r>
            <a:endParaRPr lang="en-US" altLang="ko-KR" sz="1800" kern="1200" dirty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0850" y="1723402"/>
            <a:ext cx="1828571" cy="2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44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lide3_group40"/>
          <p:cNvGrpSpPr>
            <a:grpSpLocks/>
          </p:cNvGrpSpPr>
          <p:nvPr/>
        </p:nvGrpSpPr>
        <p:grpSpPr>
          <a:xfrm>
            <a:off x="1" y="424720"/>
            <a:ext cx="12026582" cy="6286704"/>
            <a:chOff x="1" y="424720"/>
            <a:chExt cx="12026582" cy="6286704"/>
          </a:xfrm>
        </p:grpSpPr>
        <p:sp>
          <p:nvSpPr>
            <p:cNvPr id="4" name="slide3_shape1"/>
            <p:cNvSpPr/>
            <p:nvPr/>
          </p:nvSpPr>
          <p:spPr>
            <a:xfrm>
              <a:off x="1" y="5381625"/>
              <a:ext cx="1009650" cy="1171575"/>
            </a:xfrm>
            <a:custGeom>
              <a:avLst/>
              <a:gdLst/>
              <a:ahLst/>
              <a:cxnLst/>
              <a:rect l="l" t="t" r="r" b="b"/>
              <a:pathLst>
                <a:path w="1009650" h="1171575">
                  <a:moveTo>
                    <a:pt x="885825" y="1171575"/>
                  </a:moveTo>
                  <a:lnTo>
                    <a:pt x="0" y="676275"/>
                  </a:lnTo>
                  <a:lnTo>
                    <a:pt x="0" y="9525"/>
                  </a:lnTo>
                  <a:lnTo>
                    <a:pt x="1009650" y="0"/>
                  </a:lnTo>
                  <a:lnTo>
                    <a:pt x="885825" y="1171575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slide3_shape2"/>
            <p:cNvSpPr/>
            <p:nvPr/>
          </p:nvSpPr>
          <p:spPr>
            <a:xfrm rot="5400000" flipV="1">
              <a:off x="3225924" y="-2220179"/>
              <a:ext cx="6128359" cy="11418157"/>
            </a:xfrm>
            <a:custGeom>
              <a:avLst/>
              <a:gdLst/>
              <a:ahLst/>
              <a:cxnLst/>
              <a:rect l="l" t="t" r="r" b="b"/>
              <a:pathLst>
                <a:path w="6410993" h="11944753">
                  <a:moveTo>
                    <a:pt x="387564" y="11944753"/>
                  </a:moveTo>
                  <a:cubicBezTo>
                    <a:pt x="208554" y="11785096"/>
                    <a:pt x="278653" y="11834688"/>
                    <a:pt x="0" y="11645139"/>
                  </a:cubicBezTo>
                  <a:cubicBezTo>
                    <a:pt x="181314" y="8509140"/>
                    <a:pt x="203203" y="4476355"/>
                    <a:pt x="155335" y="5139"/>
                  </a:cubicBezTo>
                  <a:cubicBezTo>
                    <a:pt x="2076059" y="-28176"/>
                    <a:pt x="3996783" y="113882"/>
                    <a:pt x="5917507" y="48682"/>
                  </a:cubicBezTo>
                  <a:lnTo>
                    <a:pt x="6410993" y="338968"/>
                  </a:lnTo>
                  <a:lnTo>
                    <a:pt x="387564" y="11944753"/>
                  </a:lnTo>
                  <a:close/>
                </a:path>
              </a:pathLst>
            </a:custGeom>
            <a:solidFill>
              <a:srgbClr val="D9B0B6"/>
            </a:solidFill>
            <a:ln w="25400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slide3_shape3"/>
            <p:cNvSpPr/>
            <p:nvPr/>
          </p:nvSpPr>
          <p:spPr>
            <a:xfrm flipV="1">
              <a:off x="910406" y="800427"/>
              <a:ext cx="11116175" cy="5910996"/>
            </a:xfrm>
            <a:custGeom>
              <a:avLst/>
              <a:gdLst/>
              <a:ahLst/>
              <a:cxnLst/>
              <a:rect l="l" t="t" r="r" b="b"/>
              <a:pathLst>
                <a:path w="11116176" h="5910997">
                  <a:moveTo>
                    <a:pt x="0" y="152987"/>
                  </a:moveTo>
                  <a:cubicBezTo>
                    <a:pt x="3741002" y="38687"/>
                    <a:pt x="7186728" y="-94663"/>
                    <a:pt x="11099180" y="95837"/>
                  </a:cubicBezTo>
                  <a:cubicBezTo>
                    <a:pt x="11184905" y="2085024"/>
                    <a:pt x="10908680" y="2912159"/>
                    <a:pt x="11099180" y="5910997"/>
                  </a:cubicBezTo>
                  <a:cubicBezTo>
                    <a:pt x="9444153" y="5758597"/>
                    <a:pt x="4083902" y="5806222"/>
                    <a:pt x="0" y="5891947"/>
                  </a:cubicBezTo>
                  <a:lnTo>
                    <a:pt x="0" y="152987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slide3_shape4"/>
            <p:cNvSpPr/>
            <p:nvPr/>
          </p:nvSpPr>
          <p:spPr>
            <a:xfrm>
              <a:off x="581025" y="571500"/>
              <a:ext cx="314520" cy="228261"/>
            </a:xfrm>
            <a:custGeom>
              <a:avLst/>
              <a:gdLst/>
              <a:ahLst/>
              <a:cxnLst/>
              <a:rect l="l" t="t" r="r" b="b"/>
              <a:pathLst>
                <a:path w="304800" h="200025">
                  <a:moveTo>
                    <a:pt x="304800" y="200025"/>
                  </a:moveTo>
                  <a:lnTo>
                    <a:pt x="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slide3_shape5"/>
            <p:cNvSpPr/>
            <p:nvPr/>
          </p:nvSpPr>
          <p:spPr>
            <a:xfrm>
              <a:off x="742950" y="676275"/>
              <a:ext cx="542925" cy="657225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slide3_shape6"/>
            <p:cNvSpPr/>
            <p:nvPr/>
          </p:nvSpPr>
          <p:spPr>
            <a:xfrm>
              <a:off x="824775" y="747387"/>
              <a:ext cx="311904" cy="377568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slide3_shape7"/>
            <p:cNvSpPr/>
            <p:nvPr/>
          </p:nvSpPr>
          <p:spPr>
            <a:xfrm>
              <a:off x="684321" y="637817"/>
              <a:ext cx="311904" cy="377568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slide3_shape8"/>
            <p:cNvSpPr/>
            <p:nvPr/>
          </p:nvSpPr>
          <p:spPr>
            <a:xfrm>
              <a:off x="736600" y="1622425"/>
              <a:ext cx="43281" cy="4330700"/>
            </a:xfrm>
            <a:custGeom>
              <a:avLst/>
              <a:gdLst/>
              <a:ahLst/>
              <a:cxnLst/>
              <a:rect l="l" t="t" r="r" b="b"/>
              <a:pathLst>
                <a:path w="43281" h="4330700">
                  <a:moveTo>
                    <a:pt x="12700" y="0"/>
                  </a:moveTo>
                  <a:cubicBezTo>
                    <a:pt x="13758" y="775758"/>
                    <a:pt x="45297" y="1703917"/>
                    <a:pt x="43180" y="2425700"/>
                  </a:cubicBezTo>
                  <a:cubicBezTo>
                    <a:pt x="41063" y="3147483"/>
                    <a:pt x="28151" y="3685751"/>
                    <a:pt x="0" y="433070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slide3_shape9"/>
            <p:cNvSpPr/>
            <p:nvPr/>
          </p:nvSpPr>
          <p:spPr>
            <a:xfrm>
              <a:off x="1701800" y="704850"/>
              <a:ext cx="5461000" cy="25400"/>
            </a:xfrm>
            <a:custGeom>
              <a:avLst/>
              <a:gdLst/>
              <a:ahLst/>
              <a:cxnLst/>
              <a:rect l="l" t="t" r="r" b="b"/>
              <a:pathLst>
                <a:path w="5461000" h="25400">
                  <a:moveTo>
                    <a:pt x="0" y="12700"/>
                  </a:moveTo>
                  <a:lnTo>
                    <a:pt x="2857500" y="25400"/>
                  </a:lnTo>
                  <a:lnTo>
                    <a:pt x="546100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slide3_shape10"/>
            <p:cNvSpPr/>
            <p:nvPr/>
          </p:nvSpPr>
          <p:spPr>
            <a:xfrm>
              <a:off x="7645400" y="720725"/>
              <a:ext cx="3390900" cy="38100"/>
            </a:xfrm>
            <a:custGeom>
              <a:avLst/>
              <a:gdLst/>
              <a:ahLst/>
              <a:cxnLst/>
              <a:rect l="l" t="t" r="r" b="b"/>
              <a:pathLst>
                <a:path w="3390900" h="38100">
                  <a:moveTo>
                    <a:pt x="0" y="38100"/>
                  </a:moveTo>
                  <a:lnTo>
                    <a:pt x="1955800" y="25400"/>
                  </a:lnTo>
                  <a:lnTo>
                    <a:pt x="339090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slide3_shape11"/>
            <p:cNvSpPr/>
            <p:nvPr/>
          </p:nvSpPr>
          <p:spPr>
            <a:xfrm>
              <a:off x="9004300" y="600075"/>
              <a:ext cx="2349500" cy="52856"/>
            </a:xfrm>
            <a:custGeom>
              <a:avLst/>
              <a:gdLst/>
              <a:ahLst/>
              <a:cxnLst/>
              <a:rect l="l" t="t" r="r" b="b"/>
              <a:pathLst>
                <a:path w="2349500" h="52856">
                  <a:moveTo>
                    <a:pt x="0" y="38100"/>
                  </a:moveTo>
                  <a:cubicBezTo>
                    <a:pt x="369358" y="47625"/>
                    <a:pt x="738717" y="57150"/>
                    <a:pt x="1130300" y="50800"/>
                  </a:cubicBezTo>
                  <a:cubicBezTo>
                    <a:pt x="1521883" y="44450"/>
                    <a:pt x="1935691" y="22225"/>
                    <a:pt x="2349500" y="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slide3_shape12"/>
            <p:cNvSpPr/>
            <p:nvPr/>
          </p:nvSpPr>
          <p:spPr>
            <a:xfrm>
              <a:off x="647700" y="2651125"/>
              <a:ext cx="50800" cy="1333500"/>
            </a:xfrm>
            <a:custGeom>
              <a:avLst/>
              <a:gdLst/>
              <a:ahLst/>
              <a:cxnLst/>
              <a:rect l="l" t="t" r="r" b="b"/>
              <a:pathLst>
                <a:path w="50800" h="1333500">
                  <a:moveTo>
                    <a:pt x="0" y="0"/>
                  </a:moveTo>
                  <a:cubicBezTo>
                    <a:pt x="14816" y="320675"/>
                    <a:pt x="29633" y="641350"/>
                    <a:pt x="38100" y="863600"/>
                  </a:cubicBezTo>
                  <a:cubicBezTo>
                    <a:pt x="46567" y="1085850"/>
                    <a:pt x="48683" y="1209675"/>
                    <a:pt x="50800" y="133350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slide3_shape13"/>
            <p:cNvSpPr/>
            <p:nvPr/>
          </p:nvSpPr>
          <p:spPr>
            <a:xfrm>
              <a:off x="792480" y="5495925"/>
              <a:ext cx="45720" cy="792480"/>
            </a:xfrm>
            <a:custGeom>
              <a:avLst/>
              <a:gdLst/>
              <a:ahLst/>
              <a:cxnLst/>
              <a:rect l="l" t="t" r="r" b="b"/>
              <a:pathLst>
                <a:path w="45720" h="792480">
                  <a:moveTo>
                    <a:pt x="45720" y="0"/>
                  </a:moveTo>
                  <a:cubicBezTo>
                    <a:pt x="38100" y="212090"/>
                    <a:pt x="30480" y="424180"/>
                    <a:pt x="22860" y="556260"/>
                  </a:cubicBezTo>
                  <a:cubicBezTo>
                    <a:pt x="15240" y="688340"/>
                    <a:pt x="7620" y="740410"/>
                    <a:pt x="0" y="79248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slide3_shape14"/>
            <p:cNvSpPr/>
            <p:nvPr/>
          </p:nvSpPr>
          <p:spPr>
            <a:xfrm rot="13620000" flipV="1">
              <a:off x="967118" y="6007843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slide3_shape15"/>
            <p:cNvSpPr/>
            <p:nvPr/>
          </p:nvSpPr>
          <p:spPr>
            <a:xfrm rot="11580000" flipV="1">
              <a:off x="1026354" y="5996916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slide3_shape16"/>
            <p:cNvSpPr/>
            <p:nvPr/>
          </p:nvSpPr>
          <p:spPr>
            <a:xfrm rot="780000">
              <a:off x="293465" y="5932157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slide3_shape17"/>
            <p:cNvSpPr/>
            <p:nvPr/>
          </p:nvSpPr>
          <p:spPr>
            <a:xfrm rot="13620000" flipV="1">
              <a:off x="967118" y="571193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slide3_shape18"/>
            <p:cNvSpPr/>
            <p:nvPr/>
          </p:nvSpPr>
          <p:spPr>
            <a:xfrm rot="11580000" flipV="1">
              <a:off x="1026354" y="570100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slide3_shape19"/>
            <p:cNvSpPr/>
            <p:nvPr/>
          </p:nvSpPr>
          <p:spPr>
            <a:xfrm rot="780000">
              <a:off x="293465" y="563624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slide3_shape20"/>
            <p:cNvSpPr/>
            <p:nvPr/>
          </p:nvSpPr>
          <p:spPr>
            <a:xfrm rot="13620000" flipV="1">
              <a:off x="967118" y="541602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slide3_shape21"/>
            <p:cNvSpPr/>
            <p:nvPr/>
          </p:nvSpPr>
          <p:spPr>
            <a:xfrm rot="11580000" flipV="1">
              <a:off x="1026354" y="540509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slide3_shape22"/>
            <p:cNvSpPr/>
            <p:nvPr/>
          </p:nvSpPr>
          <p:spPr>
            <a:xfrm rot="780000">
              <a:off x="293465" y="534033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slide3_shape23"/>
            <p:cNvSpPr/>
            <p:nvPr/>
          </p:nvSpPr>
          <p:spPr>
            <a:xfrm rot="13620000" flipV="1">
              <a:off x="967118" y="512010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slide3_shape24"/>
            <p:cNvSpPr/>
            <p:nvPr/>
          </p:nvSpPr>
          <p:spPr>
            <a:xfrm rot="11580000" flipV="1">
              <a:off x="1026354" y="510917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slide3_shape25"/>
            <p:cNvSpPr/>
            <p:nvPr/>
          </p:nvSpPr>
          <p:spPr>
            <a:xfrm rot="780000">
              <a:off x="293465" y="504442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slide3_shape26"/>
            <p:cNvSpPr/>
            <p:nvPr/>
          </p:nvSpPr>
          <p:spPr>
            <a:xfrm rot="13620000" flipV="1">
              <a:off x="967118" y="482419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slide3_shape27"/>
            <p:cNvSpPr/>
            <p:nvPr/>
          </p:nvSpPr>
          <p:spPr>
            <a:xfrm rot="11580000" flipV="1">
              <a:off x="1026354" y="481326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slide3_shape28"/>
            <p:cNvSpPr/>
            <p:nvPr/>
          </p:nvSpPr>
          <p:spPr>
            <a:xfrm rot="780000">
              <a:off x="293465" y="4748506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slide3_shape29"/>
            <p:cNvSpPr/>
            <p:nvPr/>
          </p:nvSpPr>
          <p:spPr>
            <a:xfrm rot="13620000" flipV="1">
              <a:off x="967118" y="452827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slide3_shape30"/>
            <p:cNvSpPr/>
            <p:nvPr/>
          </p:nvSpPr>
          <p:spPr>
            <a:xfrm rot="11580000" flipV="1">
              <a:off x="1026354" y="451735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slide3_shape31"/>
            <p:cNvSpPr/>
            <p:nvPr/>
          </p:nvSpPr>
          <p:spPr>
            <a:xfrm rot="780000">
              <a:off x="293465" y="445259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slide3_shape32"/>
            <p:cNvSpPr/>
            <p:nvPr/>
          </p:nvSpPr>
          <p:spPr>
            <a:xfrm rot="13620000" flipV="1">
              <a:off x="967118" y="423236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slide3_shape33"/>
            <p:cNvSpPr/>
            <p:nvPr/>
          </p:nvSpPr>
          <p:spPr>
            <a:xfrm rot="11580000" flipV="1">
              <a:off x="1026354" y="422143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slide3_shape34"/>
            <p:cNvSpPr/>
            <p:nvPr/>
          </p:nvSpPr>
          <p:spPr>
            <a:xfrm rot="780000">
              <a:off x="293465" y="415667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slide3_shape35"/>
            <p:cNvSpPr/>
            <p:nvPr/>
          </p:nvSpPr>
          <p:spPr>
            <a:xfrm rot="13620000" flipV="1">
              <a:off x="967118" y="393645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slide3_shape36"/>
            <p:cNvSpPr/>
            <p:nvPr/>
          </p:nvSpPr>
          <p:spPr>
            <a:xfrm rot="11580000" flipV="1">
              <a:off x="1026354" y="392552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slide3_shape37"/>
            <p:cNvSpPr/>
            <p:nvPr/>
          </p:nvSpPr>
          <p:spPr>
            <a:xfrm rot="780000">
              <a:off x="293465" y="3860764"/>
              <a:ext cx="927515" cy="468173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slide3_shape38"/>
            <p:cNvSpPr/>
            <p:nvPr/>
          </p:nvSpPr>
          <p:spPr>
            <a:xfrm rot="13620000" flipV="1">
              <a:off x="967118" y="364053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slide3_shape39"/>
            <p:cNvSpPr/>
            <p:nvPr/>
          </p:nvSpPr>
          <p:spPr>
            <a:xfrm rot="11580000" flipV="1">
              <a:off x="1026354" y="362960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slide3_shape40"/>
            <p:cNvSpPr/>
            <p:nvPr/>
          </p:nvSpPr>
          <p:spPr>
            <a:xfrm rot="780000">
              <a:off x="293465" y="356485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slide3_shape41"/>
            <p:cNvSpPr/>
            <p:nvPr/>
          </p:nvSpPr>
          <p:spPr>
            <a:xfrm rot="13620000" flipV="1">
              <a:off x="967118" y="334462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slide3_shape42"/>
            <p:cNvSpPr/>
            <p:nvPr/>
          </p:nvSpPr>
          <p:spPr>
            <a:xfrm rot="11580000" flipV="1">
              <a:off x="1026354" y="333369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slide3_shape43"/>
            <p:cNvSpPr/>
            <p:nvPr/>
          </p:nvSpPr>
          <p:spPr>
            <a:xfrm rot="780000">
              <a:off x="293465" y="3268936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slide3_shape44"/>
            <p:cNvSpPr/>
            <p:nvPr/>
          </p:nvSpPr>
          <p:spPr>
            <a:xfrm rot="13620000" flipV="1">
              <a:off x="967118" y="304870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slide3_shape45"/>
            <p:cNvSpPr/>
            <p:nvPr/>
          </p:nvSpPr>
          <p:spPr>
            <a:xfrm rot="11580000" flipV="1">
              <a:off x="1026354" y="303778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slide3_shape46"/>
            <p:cNvSpPr/>
            <p:nvPr/>
          </p:nvSpPr>
          <p:spPr>
            <a:xfrm rot="780000">
              <a:off x="293465" y="297302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slide3_shape47"/>
            <p:cNvSpPr/>
            <p:nvPr/>
          </p:nvSpPr>
          <p:spPr>
            <a:xfrm rot="13620000" flipV="1">
              <a:off x="967118" y="275279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slide3_shape48"/>
            <p:cNvSpPr/>
            <p:nvPr/>
          </p:nvSpPr>
          <p:spPr>
            <a:xfrm rot="11580000" flipV="1">
              <a:off x="1026354" y="274186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2" name="slide3_shape49"/>
            <p:cNvSpPr/>
            <p:nvPr/>
          </p:nvSpPr>
          <p:spPr>
            <a:xfrm rot="780000">
              <a:off x="293465" y="267710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slide3_shape50"/>
            <p:cNvSpPr/>
            <p:nvPr/>
          </p:nvSpPr>
          <p:spPr>
            <a:xfrm rot="13620000" flipV="1">
              <a:off x="967118" y="245688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slide3_shape51"/>
            <p:cNvSpPr/>
            <p:nvPr/>
          </p:nvSpPr>
          <p:spPr>
            <a:xfrm rot="11580000" flipV="1">
              <a:off x="1026354" y="244595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slide3_shape52"/>
            <p:cNvSpPr/>
            <p:nvPr/>
          </p:nvSpPr>
          <p:spPr>
            <a:xfrm rot="780000">
              <a:off x="293465" y="238119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slide3_shape53"/>
            <p:cNvSpPr/>
            <p:nvPr/>
          </p:nvSpPr>
          <p:spPr>
            <a:xfrm rot="13620000" flipV="1">
              <a:off x="967118" y="216096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slide3_shape54"/>
            <p:cNvSpPr/>
            <p:nvPr/>
          </p:nvSpPr>
          <p:spPr>
            <a:xfrm rot="11580000" flipV="1">
              <a:off x="1026354" y="215003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" name="slide3_shape55"/>
            <p:cNvSpPr/>
            <p:nvPr/>
          </p:nvSpPr>
          <p:spPr>
            <a:xfrm rot="780000">
              <a:off x="293465" y="208528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" name="slide3_shape56"/>
            <p:cNvSpPr/>
            <p:nvPr/>
          </p:nvSpPr>
          <p:spPr>
            <a:xfrm rot="13620000" flipV="1">
              <a:off x="967118" y="186505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0" name="slide3_shape57"/>
            <p:cNvSpPr/>
            <p:nvPr/>
          </p:nvSpPr>
          <p:spPr>
            <a:xfrm rot="11580000" flipV="1">
              <a:off x="1026354" y="185412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" name="slide3_shape58"/>
            <p:cNvSpPr/>
            <p:nvPr/>
          </p:nvSpPr>
          <p:spPr>
            <a:xfrm rot="780000">
              <a:off x="293465" y="1789366"/>
              <a:ext cx="927515" cy="468173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2" name="slide3_shape59"/>
            <p:cNvSpPr/>
            <p:nvPr/>
          </p:nvSpPr>
          <p:spPr>
            <a:xfrm rot="13620000" flipV="1">
              <a:off x="967118" y="156913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3" name="slide3_shape60"/>
            <p:cNvSpPr/>
            <p:nvPr/>
          </p:nvSpPr>
          <p:spPr>
            <a:xfrm rot="11580000" flipV="1">
              <a:off x="1026354" y="155821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4" name="slide3_shape61"/>
            <p:cNvSpPr/>
            <p:nvPr/>
          </p:nvSpPr>
          <p:spPr>
            <a:xfrm rot="780000">
              <a:off x="293465" y="149345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5" name="slide3_shape62"/>
            <p:cNvSpPr/>
            <p:nvPr/>
          </p:nvSpPr>
          <p:spPr>
            <a:xfrm rot="13620000" flipV="1">
              <a:off x="967118" y="127322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6" name="slide3_shape63"/>
            <p:cNvSpPr/>
            <p:nvPr/>
          </p:nvSpPr>
          <p:spPr>
            <a:xfrm rot="11580000" flipV="1">
              <a:off x="1026354" y="126229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7" name="slide3_shape64"/>
            <p:cNvSpPr/>
            <p:nvPr/>
          </p:nvSpPr>
          <p:spPr>
            <a:xfrm rot="780000">
              <a:off x="293465" y="119753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8" name="slide3_shape65"/>
            <p:cNvSpPr/>
            <p:nvPr/>
          </p:nvSpPr>
          <p:spPr>
            <a:xfrm rot="13620000" flipV="1">
              <a:off x="967118" y="97731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9" name="slide3_shape66"/>
            <p:cNvSpPr/>
            <p:nvPr/>
          </p:nvSpPr>
          <p:spPr>
            <a:xfrm rot="11580000" flipV="1">
              <a:off x="1026354" y="966383"/>
              <a:ext cx="111427" cy="107999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0" name="slide3_shape67"/>
            <p:cNvSpPr/>
            <p:nvPr/>
          </p:nvSpPr>
          <p:spPr>
            <a:xfrm rot="780000">
              <a:off x="293465" y="90162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71" name="slide3_shape68"/>
          <p:cNvSpPr/>
          <p:nvPr/>
        </p:nvSpPr>
        <p:spPr>
          <a:xfrm>
            <a:off x="1285875" y="9525"/>
            <a:ext cx="64579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0"/>
            <a:r>
              <a:rPr lang="en-US" altLang="ko-KR" sz="2800" b="1" kern="0">
                <a:solidFill>
                  <a:srgbClr val="470012"/>
                </a:solidFill>
                <a:latin typeface="야놀자 야체 B"/>
                <a:ea typeface="야놀자 야체 B"/>
                <a:cs typeface="+mn-cs"/>
              </a:rPr>
              <a:t>PPT PRESENTATION </a:t>
            </a:r>
            <a:r>
              <a:rPr lang="en-US" altLang="ko-KR" sz="700" kern="0">
                <a:solidFill>
                  <a:srgbClr val="470012"/>
                </a:solidFill>
                <a:latin typeface="+mn-lt"/>
                <a:ea typeface="+mn-ea"/>
                <a:cs typeface="+mn-cs"/>
              </a:rPr>
              <a:t>Enjoy your stylish business and campus life with BIZCAM</a:t>
            </a:r>
            <a:endParaRPr sz="4000" kern="0">
              <a:solidFill>
                <a:srgbClr val="47001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2" name="slide3_shape69"/>
          <p:cNvSpPr/>
          <p:nvPr/>
        </p:nvSpPr>
        <p:spPr>
          <a:xfrm>
            <a:off x="3786658" y="868020"/>
            <a:ext cx="670183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4000" kern="1200" dirty="0" err="1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용어정의</a:t>
            </a:r>
            <a:r>
              <a:rPr lang="en-US" altLang="ko-KR" sz="40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(Comments</a:t>
            </a:r>
            <a:r>
              <a:rPr lang="ko-KR" altLang="en-US" sz="40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클래스</a:t>
            </a:r>
            <a:r>
              <a:rPr lang="en-US" altLang="ko-KR" sz="40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)</a:t>
            </a:r>
            <a:endParaRPr sz="4000" kern="1200" dirty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3" name="slide3_shape70"/>
          <p:cNvSpPr/>
          <p:nvPr/>
        </p:nvSpPr>
        <p:spPr>
          <a:xfrm>
            <a:off x="1454207" y="1873520"/>
            <a:ext cx="1043558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defTabSz="914400" latinLnBrk="1">
              <a:buAutoNum type="arabicPeriod"/>
            </a:pPr>
            <a:r>
              <a:rPr lang="en-US" sz="1800" kern="1200" dirty="0" err="1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user_id</a:t>
            </a:r>
            <a:r>
              <a:rPr 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: </a:t>
            </a:r>
            <a:r>
              <a:rPr lang="ko-KR" altLang="en-US" dirty="0" smtClean="0">
                <a:latin typeface="휴먼옛체"/>
                <a:ea typeface="휴먼옛체"/>
              </a:rPr>
              <a:t>사용자의 아이디 변수</a:t>
            </a:r>
            <a:r>
              <a:rPr 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</a:t>
            </a:r>
            <a:r>
              <a:rPr lang="en-US" sz="1800" kern="1200" dirty="0" err="1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int</a:t>
            </a:r>
            <a:r>
              <a:rPr 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)</a:t>
            </a:r>
          </a:p>
          <a:p>
            <a:pPr marL="342900" indent="-342900" algn="l" defTabSz="914400" latinLnBrk="1">
              <a:buAutoNum type="arabicPeriod"/>
            </a:pPr>
            <a:r>
              <a:rPr lang="en-US" sz="1800" kern="1200" dirty="0" err="1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user_nixname</a:t>
            </a:r>
            <a:r>
              <a:rPr 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: </a:t>
            </a:r>
            <a:r>
              <a:rPr lang="ko-KR" alt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사용자의 닉네임 변수</a:t>
            </a:r>
            <a:r>
              <a:rPr lang="en-US" altLang="ko-KR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(String)</a:t>
            </a:r>
            <a:endParaRPr lang="en-US" sz="1800" kern="1200" dirty="0" smtClean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  <a:p>
            <a:pPr marL="342900" indent="-342900" algn="l" defTabSz="914400" latinLnBrk="1">
              <a:buAutoNum type="arabicPeriod"/>
            </a:pPr>
            <a:r>
              <a:rPr lang="en-US" dirty="0" smtClean="0">
                <a:latin typeface="휴먼옛체"/>
                <a:ea typeface="휴먼옛체"/>
              </a:rPr>
              <a:t>comment: </a:t>
            </a:r>
            <a:r>
              <a:rPr lang="ko-KR" altLang="en-US" dirty="0" smtClean="0">
                <a:latin typeface="휴먼옛체"/>
                <a:ea typeface="휴먼옛체"/>
              </a:rPr>
              <a:t>댓글 정보를 저장하는 변수</a:t>
            </a:r>
            <a:r>
              <a:rPr lang="en-US" dirty="0" smtClean="0">
                <a:latin typeface="휴먼옛체"/>
                <a:ea typeface="휴먼옛체"/>
              </a:rPr>
              <a:t>(String)</a:t>
            </a:r>
          </a:p>
          <a:p>
            <a:pPr marL="342900" indent="-342900" algn="l" defTabSz="914400" latinLnBrk="1">
              <a:buAutoNum type="arabicPeriod"/>
            </a:pPr>
            <a:r>
              <a:rPr lang="en-US" dirty="0" smtClean="0">
                <a:latin typeface="휴먼옛체"/>
                <a:ea typeface="휴먼옛체"/>
              </a:rPr>
              <a:t>comments: </a:t>
            </a:r>
            <a:r>
              <a:rPr lang="ko-KR" altLang="en-US" dirty="0" smtClean="0">
                <a:latin typeface="휴먼옛체"/>
                <a:ea typeface="휴먼옛체"/>
              </a:rPr>
              <a:t>댓글 의 댓글 정보를 저장하는 변수</a:t>
            </a:r>
            <a:r>
              <a:rPr lang="en-US" altLang="ko-KR" dirty="0" smtClean="0">
                <a:latin typeface="휴먼옛체"/>
                <a:ea typeface="휴먼옛체"/>
              </a:rPr>
              <a:t>(String)</a:t>
            </a:r>
            <a:endParaRPr lang="en-US" dirty="0" smtClean="0">
              <a:latin typeface="휴먼옛체"/>
              <a:ea typeface="휴먼옛체"/>
            </a:endParaRPr>
          </a:p>
          <a:p>
            <a:pPr marL="342900" indent="-342900" algn="l" defTabSz="914400" latinLnBrk="1">
              <a:buAutoNum type="arabicPeriod"/>
            </a:pPr>
            <a:r>
              <a:rPr lang="en-US" sz="1800" kern="1200" dirty="0" err="1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good_button</a:t>
            </a:r>
            <a:r>
              <a:rPr 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: </a:t>
            </a:r>
            <a:r>
              <a:rPr lang="ko-KR" alt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좋아요 버튼의 동작을 인식하는 변수</a:t>
            </a:r>
            <a:r>
              <a:rPr 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(bool)</a:t>
            </a:r>
          </a:p>
          <a:p>
            <a:pPr marL="342900" indent="-342900" algn="l" defTabSz="914400" latinLnBrk="1">
              <a:buAutoNum type="arabicPeriod"/>
            </a:pPr>
            <a:r>
              <a:rPr lang="en-US" dirty="0" smtClean="0">
                <a:latin typeface="휴먼옛체"/>
                <a:ea typeface="휴먼옛체"/>
              </a:rPr>
              <a:t>date: </a:t>
            </a:r>
            <a:r>
              <a:rPr lang="ko-KR" altLang="en-US" dirty="0" smtClean="0">
                <a:latin typeface="휴먼옛체"/>
                <a:ea typeface="휴먼옛체"/>
              </a:rPr>
              <a:t>등록 일시를 저장하는 변수 </a:t>
            </a:r>
            <a:r>
              <a:rPr lang="en-US" dirty="0" smtClean="0">
                <a:latin typeface="휴먼옛체"/>
                <a:ea typeface="휴먼옛체"/>
              </a:rPr>
              <a:t>(</a:t>
            </a:r>
            <a:r>
              <a:rPr lang="en-US" dirty="0" err="1" smtClean="0">
                <a:latin typeface="휴먼옛체"/>
                <a:ea typeface="휴먼옛체"/>
              </a:rPr>
              <a:t>int</a:t>
            </a:r>
            <a:r>
              <a:rPr lang="en-US" dirty="0" smtClean="0">
                <a:latin typeface="휴먼옛체"/>
                <a:ea typeface="휴먼옛체"/>
              </a:rPr>
              <a:t>)</a:t>
            </a:r>
          </a:p>
        </p:txBody>
      </p:sp>
      <p:sp>
        <p:nvSpPr>
          <p:cNvPr id="74" name="slide3_shape71"/>
          <p:cNvSpPr/>
          <p:nvPr/>
        </p:nvSpPr>
        <p:spPr>
          <a:xfrm>
            <a:off x="1454207" y="1514399"/>
            <a:ext cx="1186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파라미터</a:t>
            </a:r>
            <a:endParaRPr sz="18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5" name="slide3_shape72"/>
          <p:cNvSpPr/>
          <p:nvPr/>
        </p:nvSpPr>
        <p:spPr>
          <a:xfrm>
            <a:off x="1454206" y="4122653"/>
            <a:ext cx="9232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메소드</a:t>
            </a:r>
            <a:endParaRPr sz="18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6" name="slide3_shape73"/>
          <p:cNvSpPr/>
          <p:nvPr/>
        </p:nvSpPr>
        <p:spPr>
          <a:xfrm>
            <a:off x="1454205" y="4444703"/>
            <a:ext cx="104355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800" kern="1200" dirty="0" err="1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getInformation</a:t>
            </a:r>
            <a:r>
              <a:rPr lang="en-US" altLang="ko-KR" dirty="0">
                <a:latin typeface="휴먼옛체"/>
                <a:ea typeface="휴먼옛체"/>
              </a:rPr>
              <a:t>(): </a:t>
            </a:r>
            <a:r>
              <a:rPr lang="ko-KR" altLang="en-US" dirty="0" smtClean="0">
                <a:latin typeface="휴먼옛체"/>
                <a:ea typeface="휴먼옛체"/>
              </a:rPr>
              <a:t>데이터베이스에서 댓글 정보를 가져오는 동작을 담당하는 </a:t>
            </a:r>
            <a:r>
              <a:rPr lang="ko-KR" altLang="en-US" dirty="0" err="1" smtClean="0">
                <a:latin typeface="휴먼옛체"/>
                <a:ea typeface="휴먼옛체"/>
              </a:rPr>
              <a:t>메소드</a:t>
            </a:r>
            <a:r>
              <a:rPr lang="en-US" altLang="ko-KR" dirty="0" smtClean="0">
                <a:latin typeface="휴먼옛체"/>
                <a:ea typeface="휴먼옛체"/>
              </a:rPr>
              <a:t>(public)</a:t>
            </a:r>
          </a:p>
          <a:p>
            <a:pPr marL="342900" indent="-342900">
              <a:buAutoNum type="arabicPeriod"/>
            </a:pPr>
            <a:r>
              <a:rPr lang="en-US" altLang="ko-KR" sz="1800" kern="1200" dirty="0" err="1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pushDB</a:t>
            </a:r>
            <a:r>
              <a:rPr lang="en-US" altLang="ko-KR" dirty="0">
                <a:latin typeface="휴먼옛체"/>
                <a:ea typeface="휴먼옛체"/>
              </a:rPr>
              <a:t>(): </a:t>
            </a:r>
            <a:r>
              <a:rPr lang="ko-KR" altLang="en-US" dirty="0" smtClean="0">
                <a:latin typeface="휴먼옛체"/>
                <a:ea typeface="휴먼옛체"/>
              </a:rPr>
              <a:t>새로 수정된 댓글 정보를 데이터베이스에 전송하는 </a:t>
            </a:r>
            <a:r>
              <a:rPr lang="ko-KR" altLang="en-US" dirty="0" err="1" smtClean="0">
                <a:latin typeface="휴먼옛체"/>
                <a:ea typeface="휴먼옛체"/>
              </a:rPr>
              <a:t>메소드</a:t>
            </a:r>
            <a:r>
              <a:rPr lang="en-US" altLang="ko-KR" dirty="0" smtClean="0">
                <a:latin typeface="휴먼옛체"/>
                <a:ea typeface="휴먼옛체"/>
              </a:rPr>
              <a:t>(</a:t>
            </a:r>
            <a:r>
              <a:rPr lang="en-US" altLang="ko-KR" dirty="0">
                <a:latin typeface="휴먼옛체"/>
                <a:ea typeface="휴먼옛체"/>
              </a:rPr>
              <a:t>public)</a:t>
            </a:r>
            <a:endParaRPr lang="en-US" altLang="ko-KR" sz="1800" kern="1200" dirty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2383" y="1800088"/>
            <a:ext cx="1533333" cy="2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57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lide3_group40"/>
          <p:cNvGrpSpPr>
            <a:grpSpLocks/>
          </p:cNvGrpSpPr>
          <p:nvPr/>
        </p:nvGrpSpPr>
        <p:grpSpPr>
          <a:xfrm>
            <a:off x="1" y="424720"/>
            <a:ext cx="12026582" cy="6286704"/>
            <a:chOff x="1" y="424720"/>
            <a:chExt cx="12026582" cy="6286704"/>
          </a:xfrm>
        </p:grpSpPr>
        <p:sp>
          <p:nvSpPr>
            <p:cNvPr id="4" name="slide3_shape1"/>
            <p:cNvSpPr/>
            <p:nvPr/>
          </p:nvSpPr>
          <p:spPr>
            <a:xfrm>
              <a:off x="1" y="5381625"/>
              <a:ext cx="1009650" cy="1171575"/>
            </a:xfrm>
            <a:custGeom>
              <a:avLst/>
              <a:gdLst/>
              <a:ahLst/>
              <a:cxnLst/>
              <a:rect l="l" t="t" r="r" b="b"/>
              <a:pathLst>
                <a:path w="1009650" h="1171575">
                  <a:moveTo>
                    <a:pt x="885825" y="1171575"/>
                  </a:moveTo>
                  <a:lnTo>
                    <a:pt x="0" y="676275"/>
                  </a:lnTo>
                  <a:lnTo>
                    <a:pt x="0" y="9525"/>
                  </a:lnTo>
                  <a:lnTo>
                    <a:pt x="1009650" y="0"/>
                  </a:lnTo>
                  <a:lnTo>
                    <a:pt x="885825" y="1171575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slide3_shape2"/>
            <p:cNvSpPr/>
            <p:nvPr/>
          </p:nvSpPr>
          <p:spPr>
            <a:xfrm rot="5400000" flipV="1">
              <a:off x="3225924" y="-2220179"/>
              <a:ext cx="6128359" cy="11418157"/>
            </a:xfrm>
            <a:custGeom>
              <a:avLst/>
              <a:gdLst/>
              <a:ahLst/>
              <a:cxnLst/>
              <a:rect l="l" t="t" r="r" b="b"/>
              <a:pathLst>
                <a:path w="6410993" h="11944753">
                  <a:moveTo>
                    <a:pt x="387564" y="11944753"/>
                  </a:moveTo>
                  <a:cubicBezTo>
                    <a:pt x="208554" y="11785096"/>
                    <a:pt x="278653" y="11834688"/>
                    <a:pt x="0" y="11645139"/>
                  </a:cubicBezTo>
                  <a:cubicBezTo>
                    <a:pt x="181314" y="8509140"/>
                    <a:pt x="203203" y="4476355"/>
                    <a:pt x="155335" y="5139"/>
                  </a:cubicBezTo>
                  <a:cubicBezTo>
                    <a:pt x="2076059" y="-28176"/>
                    <a:pt x="3996783" y="113882"/>
                    <a:pt x="5917507" y="48682"/>
                  </a:cubicBezTo>
                  <a:lnTo>
                    <a:pt x="6410993" y="338968"/>
                  </a:lnTo>
                  <a:lnTo>
                    <a:pt x="387564" y="11944753"/>
                  </a:lnTo>
                  <a:close/>
                </a:path>
              </a:pathLst>
            </a:custGeom>
            <a:solidFill>
              <a:srgbClr val="D9B0B6"/>
            </a:solidFill>
            <a:ln w="25400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slide3_shape3"/>
            <p:cNvSpPr/>
            <p:nvPr/>
          </p:nvSpPr>
          <p:spPr>
            <a:xfrm flipV="1">
              <a:off x="910406" y="800427"/>
              <a:ext cx="11116175" cy="5910996"/>
            </a:xfrm>
            <a:custGeom>
              <a:avLst/>
              <a:gdLst/>
              <a:ahLst/>
              <a:cxnLst/>
              <a:rect l="l" t="t" r="r" b="b"/>
              <a:pathLst>
                <a:path w="11116176" h="5910997">
                  <a:moveTo>
                    <a:pt x="0" y="152987"/>
                  </a:moveTo>
                  <a:cubicBezTo>
                    <a:pt x="3741002" y="38687"/>
                    <a:pt x="7186728" y="-94663"/>
                    <a:pt x="11099180" y="95837"/>
                  </a:cubicBezTo>
                  <a:cubicBezTo>
                    <a:pt x="11184905" y="2085024"/>
                    <a:pt x="10908680" y="2912159"/>
                    <a:pt x="11099180" y="5910997"/>
                  </a:cubicBezTo>
                  <a:cubicBezTo>
                    <a:pt x="9444153" y="5758597"/>
                    <a:pt x="4083902" y="5806222"/>
                    <a:pt x="0" y="5891947"/>
                  </a:cubicBezTo>
                  <a:lnTo>
                    <a:pt x="0" y="152987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slide3_shape4"/>
            <p:cNvSpPr/>
            <p:nvPr/>
          </p:nvSpPr>
          <p:spPr>
            <a:xfrm>
              <a:off x="581025" y="571500"/>
              <a:ext cx="314520" cy="228261"/>
            </a:xfrm>
            <a:custGeom>
              <a:avLst/>
              <a:gdLst/>
              <a:ahLst/>
              <a:cxnLst/>
              <a:rect l="l" t="t" r="r" b="b"/>
              <a:pathLst>
                <a:path w="304800" h="200025">
                  <a:moveTo>
                    <a:pt x="304800" y="200025"/>
                  </a:moveTo>
                  <a:lnTo>
                    <a:pt x="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slide3_shape5"/>
            <p:cNvSpPr/>
            <p:nvPr/>
          </p:nvSpPr>
          <p:spPr>
            <a:xfrm>
              <a:off x="742950" y="676275"/>
              <a:ext cx="542925" cy="657225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slide3_shape6"/>
            <p:cNvSpPr/>
            <p:nvPr/>
          </p:nvSpPr>
          <p:spPr>
            <a:xfrm>
              <a:off x="824775" y="747387"/>
              <a:ext cx="311904" cy="377568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slide3_shape7"/>
            <p:cNvSpPr/>
            <p:nvPr/>
          </p:nvSpPr>
          <p:spPr>
            <a:xfrm>
              <a:off x="684321" y="637817"/>
              <a:ext cx="311904" cy="377568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slide3_shape8"/>
            <p:cNvSpPr/>
            <p:nvPr/>
          </p:nvSpPr>
          <p:spPr>
            <a:xfrm>
              <a:off x="736600" y="1622425"/>
              <a:ext cx="43281" cy="4330700"/>
            </a:xfrm>
            <a:custGeom>
              <a:avLst/>
              <a:gdLst/>
              <a:ahLst/>
              <a:cxnLst/>
              <a:rect l="l" t="t" r="r" b="b"/>
              <a:pathLst>
                <a:path w="43281" h="4330700">
                  <a:moveTo>
                    <a:pt x="12700" y="0"/>
                  </a:moveTo>
                  <a:cubicBezTo>
                    <a:pt x="13758" y="775758"/>
                    <a:pt x="45297" y="1703917"/>
                    <a:pt x="43180" y="2425700"/>
                  </a:cubicBezTo>
                  <a:cubicBezTo>
                    <a:pt x="41063" y="3147483"/>
                    <a:pt x="28151" y="3685751"/>
                    <a:pt x="0" y="433070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slide3_shape9"/>
            <p:cNvSpPr/>
            <p:nvPr/>
          </p:nvSpPr>
          <p:spPr>
            <a:xfrm>
              <a:off x="1701800" y="704850"/>
              <a:ext cx="5461000" cy="25400"/>
            </a:xfrm>
            <a:custGeom>
              <a:avLst/>
              <a:gdLst/>
              <a:ahLst/>
              <a:cxnLst/>
              <a:rect l="l" t="t" r="r" b="b"/>
              <a:pathLst>
                <a:path w="5461000" h="25400">
                  <a:moveTo>
                    <a:pt x="0" y="12700"/>
                  </a:moveTo>
                  <a:lnTo>
                    <a:pt x="2857500" y="25400"/>
                  </a:lnTo>
                  <a:lnTo>
                    <a:pt x="546100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slide3_shape10"/>
            <p:cNvSpPr/>
            <p:nvPr/>
          </p:nvSpPr>
          <p:spPr>
            <a:xfrm>
              <a:off x="7645400" y="720725"/>
              <a:ext cx="3390900" cy="38100"/>
            </a:xfrm>
            <a:custGeom>
              <a:avLst/>
              <a:gdLst/>
              <a:ahLst/>
              <a:cxnLst/>
              <a:rect l="l" t="t" r="r" b="b"/>
              <a:pathLst>
                <a:path w="3390900" h="38100">
                  <a:moveTo>
                    <a:pt x="0" y="38100"/>
                  </a:moveTo>
                  <a:lnTo>
                    <a:pt x="1955800" y="25400"/>
                  </a:lnTo>
                  <a:lnTo>
                    <a:pt x="339090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slide3_shape11"/>
            <p:cNvSpPr/>
            <p:nvPr/>
          </p:nvSpPr>
          <p:spPr>
            <a:xfrm>
              <a:off x="9004300" y="600075"/>
              <a:ext cx="2349500" cy="52856"/>
            </a:xfrm>
            <a:custGeom>
              <a:avLst/>
              <a:gdLst/>
              <a:ahLst/>
              <a:cxnLst/>
              <a:rect l="l" t="t" r="r" b="b"/>
              <a:pathLst>
                <a:path w="2349500" h="52856">
                  <a:moveTo>
                    <a:pt x="0" y="38100"/>
                  </a:moveTo>
                  <a:cubicBezTo>
                    <a:pt x="369358" y="47625"/>
                    <a:pt x="738717" y="57150"/>
                    <a:pt x="1130300" y="50800"/>
                  </a:cubicBezTo>
                  <a:cubicBezTo>
                    <a:pt x="1521883" y="44450"/>
                    <a:pt x="1935691" y="22225"/>
                    <a:pt x="2349500" y="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slide3_shape12"/>
            <p:cNvSpPr/>
            <p:nvPr/>
          </p:nvSpPr>
          <p:spPr>
            <a:xfrm>
              <a:off x="647700" y="2651125"/>
              <a:ext cx="50800" cy="1333500"/>
            </a:xfrm>
            <a:custGeom>
              <a:avLst/>
              <a:gdLst/>
              <a:ahLst/>
              <a:cxnLst/>
              <a:rect l="l" t="t" r="r" b="b"/>
              <a:pathLst>
                <a:path w="50800" h="1333500">
                  <a:moveTo>
                    <a:pt x="0" y="0"/>
                  </a:moveTo>
                  <a:cubicBezTo>
                    <a:pt x="14816" y="320675"/>
                    <a:pt x="29633" y="641350"/>
                    <a:pt x="38100" y="863600"/>
                  </a:cubicBezTo>
                  <a:cubicBezTo>
                    <a:pt x="46567" y="1085850"/>
                    <a:pt x="48683" y="1209675"/>
                    <a:pt x="50800" y="133350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slide3_shape13"/>
            <p:cNvSpPr/>
            <p:nvPr/>
          </p:nvSpPr>
          <p:spPr>
            <a:xfrm>
              <a:off x="792480" y="5495925"/>
              <a:ext cx="45720" cy="792480"/>
            </a:xfrm>
            <a:custGeom>
              <a:avLst/>
              <a:gdLst/>
              <a:ahLst/>
              <a:cxnLst/>
              <a:rect l="l" t="t" r="r" b="b"/>
              <a:pathLst>
                <a:path w="45720" h="792480">
                  <a:moveTo>
                    <a:pt x="45720" y="0"/>
                  </a:moveTo>
                  <a:cubicBezTo>
                    <a:pt x="38100" y="212090"/>
                    <a:pt x="30480" y="424180"/>
                    <a:pt x="22860" y="556260"/>
                  </a:cubicBezTo>
                  <a:cubicBezTo>
                    <a:pt x="15240" y="688340"/>
                    <a:pt x="7620" y="740410"/>
                    <a:pt x="0" y="79248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slide3_shape14"/>
            <p:cNvSpPr/>
            <p:nvPr/>
          </p:nvSpPr>
          <p:spPr>
            <a:xfrm rot="13620000" flipV="1">
              <a:off x="967118" y="6007843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slide3_shape15"/>
            <p:cNvSpPr/>
            <p:nvPr/>
          </p:nvSpPr>
          <p:spPr>
            <a:xfrm rot="11580000" flipV="1">
              <a:off x="1026354" y="5996916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slide3_shape16"/>
            <p:cNvSpPr/>
            <p:nvPr/>
          </p:nvSpPr>
          <p:spPr>
            <a:xfrm rot="780000">
              <a:off x="293465" y="5932157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slide3_shape17"/>
            <p:cNvSpPr/>
            <p:nvPr/>
          </p:nvSpPr>
          <p:spPr>
            <a:xfrm rot="13620000" flipV="1">
              <a:off x="967118" y="571193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slide3_shape18"/>
            <p:cNvSpPr/>
            <p:nvPr/>
          </p:nvSpPr>
          <p:spPr>
            <a:xfrm rot="11580000" flipV="1">
              <a:off x="1026354" y="570100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slide3_shape19"/>
            <p:cNvSpPr/>
            <p:nvPr/>
          </p:nvSpPr>
          <p:spPr>
            <a:xfrm rot="780000">
              <a:off x="293465" y="563624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slide3_shape20"/>
            <p:cNvSpPr/>
            <p:nvPr/>
          </p:nvSpPr>
          <p:spPr>
            <a:xfrm rot="13620000" flipV="1">
              <a:off x="967118" y="541602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slide3_shape21"/>
            <p:cNvSpPr/>
            <p:nvPr/>
          </p:nvSpPr>
          <p:spPr>
            <a:xfrm rot="11580000" flipV="1">
              <a:off x="1026354" y="540509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slide3_shape22"/>
            <p:cNvSpPr/>
            <p:nvPr/>
          </p:nvSpPr>
          <p:spPr>
            <a:xfrm rot="780000">
              <a:off x="293465" y="534033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slide3_shape23"/>
            <p:cNvSpPr/>
            <p:nvPr/>
          </p:nvSpPr>
          <p:spPr>
            <a:xfrm rot="13620000" flipV="1">
              <a:off x="967118" y="512010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slide3_shape24"/>
            <p:cNvSpPr/>
            <p:nvPr/>
          </p:nvSpPr>
          <p:spPr>
            <a:xfrm rot="11580000" flipV="1">
              <a:off x="1026354" y="510917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slide3_shape25"/>
            <p:cNvSpPr/>
            <p:nvPr/>
          </p:nvSpPr>
          <p:spPr>
            <a:xfrm rot="780000">
              <a:off x="293465" y="504442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slide3_shape26"/>
            <p:cNvSpPr/>
            <p:nvPr/>
          </p:nvSpPr>
          <p:spPr>
            <a:xfrm rot="13620000" flipV="1">
              <a:off x="967118" y="482419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slide3_shape27"/>
            <p:cNvSpPr/>
            <p:nvPr/>
          </p:nvSpPr>
          <p:spPr>
            <a:xfrm rot="11580000" flipV="1">
              <a:off x="1026354" y="481326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slide3_shape28"/>
            <p:cNvSpPr/>
            <p:nvPr/>
          </p:nvSpPr>
          <p:spPr>
            <a:xfrm rot="780000">
              <a:off x="293465" y="4748506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slide3_shape29"/>
            <p:cNvSpPr/>
            <p:nvPr/>
          </p:nvSpPr>
          <p:spPr>
            <a:xfrm rot="13620000" flipV="1">
              <a:off x="967118" y="452827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slide3_shape30"/>
            <p:cNvSpPr/>
            <p:nvPr/>
          </p:nvSpPr>
          <p:spPr>
            <a:xfrm rot="11580000" flipV="1">
              <a:off x="1026354" y="451735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slide3_shape31"/>
            <p:cNvSpPr/>
            <p:nvPr/>
          </p:nvSpPr>
          <p:spPr>
            <a:xfrm rot="780000">
              <a:off x="293465" y="445259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slide3_shape32"/>
            <p:cNvSpPr/>
            <p:nvPr/>
          </p:nvSpPr>
          <p:spPr>
            <a:xfrm rot="13620000" flipV="1">
              <a:off x="967118" y="423236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slide3_shape33"/>
            <p:cNvSpPr/>
            <p:nvPr/>
          </p:nvSpPr>
          <p:spPr>
            <a:xfrm rot="11580000" flipV="1">
              <a:off x="1026354" y="422143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slide3_shape34"/>
            <p:cNvSpPr/>
            <p:nvPr/>
          </p:nvSpPr>
          <p:spPr>
            <a:xfrm rot="780000">
              <a:off x="293465" y="415667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slide3_shape35"/>
            <p:cNvSpPr/>
            <p:nvPr/>
          </p:nvSpPr>
          <p:spPr>
            <a:xfrm rot="13620000" flipV="1">
              <a:off x="967118" y="393645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slide3_shape36"/>
            <p:cNvSpPr/>
            <p:nvPr/>
          </p:nvSpPr>
          <p:spPr>
            <a:xfrm rot="11580000" flipV="1">
              <a:off x="1026354" y="392552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slide3_shape37"/>
            <p:cNvSpPr/>
            <p:nvPr/>
          </p:nvSpPr>
          <p:spPr>
            <a:xfrm rot="780000">
              <a:off x="293465" y="3860764"/>
              <a:ext cx="927515" cy="468173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slide3_shape38"/>
            <p:cNvSpPr/>
            <p:nvPr/>
          </p:nvSpPr>
          <p:spPr>
            <a:xfrm rot="13620000" flipV="1">
              <a:off x="967118" y="364053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slide3_shape39"/>
            <p:cNvSpPr/>
            <p:nvPr/>
          </p:nvSpPr>
          <p:spPr>
            <a:xfrm rot="11580000" flipV="1">
              <a:off x="1026354" y="362960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slide3_shape40"/>
            <p:cNvSpPr/>
            <p:nvPr/>
          </p:nvSpPr>
          <p:spPr>
            <a:xfrm rot="780000">
              <a:off x="293465" y="356485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slide3_shape41"/>
            <p:cNvSpPr/>
            <p:nvPr/>
          </p:nvSpPr>
          <p:spPr>
            <a:xfrm rot="13620000" flipV="1">
              <a:off x="967118" y="334462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slide3_shape42"/>
            <p:cNvSpPr/>
            <p:nvPr/>
          </p:nvSpPr>
          <p:spPr>
            <a:xfrm rot="11580000" flipV="1">
              <a:off x="1026354" y="333369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slide3_shape43"/>
            <p:cNvSpPr/>
            <p:nvPr/>
          </p:nvSpPr>
          <p:spPr>
            <a:xfrm rot="780000">
              <a:off x="293465" y="3268936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slide3_shape44"/>
            <p:cNvSpPr/>
            <p:nvPr/>
          </p:nvSpPr>
          <p:spPr>
            <a:xfrm rot="13620000" flipV="1">
              <a:off x="967118" y="304870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slide3_shape45"/>
            <p:cNvSpPr/>
            <p:nvPr/>
          </p:nvSpPr>
          <p:spPr>
            <a:xfrm rot="11580000" flipV="1">
              <a:off x="1026354" y="303778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slide3_shape46"/>
            <p:cNvSpPr/>
            <p:nvPr/>
          </p:nvSpPr>
          <p:spPr>
            <a:xfrm rot="780000">
              <a:off x="293465" y="297302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slide3_shape47"/>
            <p:cNvSpPr/>
            <p:nvPr/>
          </p:nvSpPr>
          <p:spPr>
            <a:xfrm rot="13620000" flipV="1">
              <a:off x="967118" y="275279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slide3_shape48"/>
            <p:cNvSpPr/>
            <p:nvPr/>
          </p:nvSpPr>
          <p:spPr>
            <a:xfrm rot="11580000" flipV="1">
              <a:off x="1026354" y="274186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2" name="slide3_shape49"/>
            <p:cNvSpPr/>
            <p:nvPr/>
          </p:nvSpPr>
          <p:spPr>
            <a:xfrm rot="780000">
              <a:off x="293465" y="267710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slide3_shape50"/>
            <p:cNvSpPr/>
            <p:nvPr/>
          </p:nvSpPr>
          <p:spPr>
            <a:xfrm rot="13620000" flipV="1">
              <a:off x="967118" y="245688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slide3_shape51"/>
            <p:cNvSpPr/>
            <p:nvPr/>
          </p:nvSpPr>
          <p:spPr>
            <a:xfrm rot="11580000" flipV="1">
              <a:off x="1026354" y="244595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slide3_shape52"/>
            <p:cNvSpPr/>
            <p:nvPr/>
          </p:nvSpPr>
          <p:spPr>
            <a:xfrm rot="780000">
              <a:off x="293465" y="238119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slide3_shape53"/>
            <p:cNvSpPr/>
            <p:nvPr/>
          </p:nvSpPr>
          <p:spPr>
            <a:xfrm rot="13620000" flipV="1">
              <a:off x="967118" y="216096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slide3_shape54"/>
            <p:cNvSpPr/>
            <p:nvPr/>
          </p:nvSpPr>
          <p:spPr>
            <a:xfrm rot="11580000" flipV="1">
              <a:off x="1026354" y="215003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" name="slide3_shape55"/>
            <p:cNvSpPr/>
            <p:nvPr/>
          </p:nvSpPr>
          <p:spPr>
            <a:xfrm rot="780000">
              <a:off x="293465" y="208528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" name="slide3_shape56"/>
            <p:cNvSpPr/>
            <p:nvPr/>
          </p:nvSpPr>
          <p:spPr>
            <a:xfrm rot="13620000" flipV="1">
              <a:off x="967118" y="186505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0" name="slide3_shape57"/>
            <p:cNvSpPr/>
            <p:nvPr/>
          </p:nvSpPr>
          <p:spPr>
            <a:xfrm rot="11580000" flipV="1">
              <a:off x="1026354" y="185412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" name="slide3_shape58"/>
            <p:cNvSpPr/>
            <p:nvPr/>
          </p:nvSpPr>
          <p:spPr>
            <a:xfrm rot="780000">
              <a:off x="293465" y="1789366"/>
              <a:ext cx="927515" cy="468173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2" name="slide3_shape59"/>
            <p:cNvSpPr/>
            <p:nvPr/>
          </p:nvSpPr>
          <p:spPr>
            <a:xfrm rot="13620000" flipV="1">
              <a:off x="967118" y="156913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3" name="slide3_shape60"/>
            <p:cNvSpPr/>
            <p:nvPr/>
          </p:nvSpPr>
          <p:spPr>
            <a:xfrm rot="11580000" flipV="1">
              <a:off x="1026354" y="155821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4" name="slide3_shape61"/>
            <p:cNvSpPr/>
            <p:nvPr/>
          </p:nvSpPr>
          <p:spPr>
            <a:xfrm rot="780000">
              <a:off x="293465" y="149345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5" name="slide3_shape62"/>
            <p:cNvSpPr/>
            <p:nvPr/>
          </p:nvSpPr>
          <p:spPr>
            <a:xfrm rot="13620000" flipV="1">
              <a:off x="967118" y="127322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6" name="slide3_shape63"/>
            <p:cNvSpPr/>
            <p:nvPr/>
          </p:nvSpPr>
          <p:spPr>
            <a:xfrm rot="11580000" flipV="1">
              <a:off x="1026354" y="126229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7" name="slide3_shape64"/>
            <p:cNvSpPr/>
            <p:nvPr/>
          </p:nvSpPr>
          <p:spPr>
            <a:xfrm rot="780000">
              <a:off x="293465" y="119753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8" name="slide3_shape65"/>
            <p:cNvSpPr/>
            <p:nvPr/>
          </p:nvSpPr>
          <p:spPr>
            <a:xfrm rot="13620000" flipV="1">
              <a:off x="967118" y="97731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9" name="slide3_shape66"/>
            <p:cNvSpPr/>
            <p:nvPr/>
          </p:nvSpPr>
          <p:spPr>
            <a:xfrm rot="11580000" flipV="1">
              <a:off x="1026354" y="966383"/>
              <a:ext cx="111427" cy="107999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0" name="slide3_shape67"/>
            <p:cNvSpPr/>
            <p:nvPr/>
          </p:nvSpPr>
          <p:spPr>
            <a:xfrm rot="780000">
              <a:off x="293465" y="90162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71" name="slide3_shape68"/>
          <p:cNvSpPr/>
          <p:nvPr/>
        </p:nvSpPr>
        <p:spPr>
          <a:xfrm>
            <a:off x="1285875" y="9525"/>
            <a:ext cx="64579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0"/>
            <a:r>
              <a:rPr lang="en-US" altLang="ko-KR" sz="2800" b="1" kern="0">
                <a:solidFill>
                  <a:srgbClr val="470012"/>
                </a:solidFill>
                <a:latin typeface="야놀자 야체 B"/>
                <a:ea typeface="야놀자 야체 B"/>
                <a:cs typeface="+mn-cs"/>
              </a:rPr>
              <a:t>PPT PRESENTATION </a:t>
            </a:r>
            <a:r>
              <a:rPr lang="en-US" altLang="ko-KR" sz="700" kern="0">
                <a:solidFill>
                  <a:srgbClr val="470012"/>
                </a:solidFill>
                <a:latin typeface="+mn-lt"/>
                <a:ea typeface="+mn-ea"/>
                <a:cs typeface="+mn-cs"/>
              </a:rPr>
              <a:t>Enjoy your stylish business and campus life with BIZCAM</a:t>
            </a:r>
            <a:endParaRPr sz="4000" kern="0">
              <a:solidFill>
                <a:srgbClr val="47001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2" name="slide3_shape69"/>
          <p:cNvSpPr/>
          <p:nvPr/>
        </p:nvSpPr>
        <p:spPr>
          <a:xfrm>
            <a:off x="2888434" y="868020"/>
            <a:ext cx="66689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4000" kern="1200" dirty="0" err="1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용어정의</a:t>
            </a:r>
            <a:r>
              <a:rPr lang="en-US" altLang="ko-KR" sz="40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(Information</a:t>
            </a:r>
            <a:r>
              <a:rPr lang="ko-KR" altLang="en-US" sz="40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클래스</a:t>
            </a:r>
            <a:r>
              <a:rPr lang="en-US" altLang="ko-KR" sz="40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)</a:t>
            </a:r>
            <a:endParaRPr sz="4000" kern="1200" dirty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3" name="slide3_shape70"/>
          <p:cNvSpPr/>
          <p:nvPr/>
        </p:nvSpPr>
        <p:spPr>
          <a:xfrm>
            <a:off x="1454207" y="1873520"/>
            <a:ext cx="1043558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defTabSz="914400" latinLnBrk="1">
              <a:buAutoNum type="arabicPeriod"/>
            </a:pPr>
            <a:r>
              <a:rPr lang="en-US" dirty="0" err="1" smtClean="0">
                <a:latin typeface="휴먼옛체"/>
                <a:ea typeface="휴먼옛체"/>
              </a:rPr>
              <a:t>info_id</a:t>
            </a:r>
            <a:r>
              <a:rPr lang="en-US" dirty="0" smtClean="0">
                <a:latin typeface="휴먼옛체"/>
                <a:ea typeface="휴먼옛체"/>
              </a:rPr>
              <a:t>: </a:t>
            </a:r>
            <a:r>
              <a:rPr lang="ko-KR" altLang="en-US" dirty="0" smtClean="0">
                <a:latin typeface="휴먼옛체"/>
                <a:ea typeface="휴먼옛체"/>
              </a:rPr>
              <a:t>검색 정보의 아이디 변수</a:t>
            </a:r>
            <a:r>
              <a:rPr lang="en-US" dirty="0" smtClean="0">
                <a:latin typeface="휴먼옛체"/>
                <a:ea typeface="휴먼옛체"/>
              </a:rPr>
              <a:t>(</a:t>
            </a:r>
            <a:r>
              <a:rPr lang="en-US" dirty="0" err="1" smtClean="0">
                <a:latin typeface="휴먼옛체"/>
                <a:ea typeface="휴먼옛체"/>
              </a:rPr>
              <a:t>int</a:t>
            </a:r>
            <a:r>
              <a:rPr lang="en-US" dirty="0" smtClean="0">
                <a:latin typeface="휴먼옛체"/>
                <a:ea typeface="휴먼옛체"/>
              </a:rPr>
              <a:t>)</a:t>
            </a:r>
          </a:p>
          <a:p>
            <a:pPr marL="342900" indent="-342900" algn="l" defTabSz="914400" latinLnBrk="1">
              <a:buAutoNum type="arabicPeriod"/>
            </a:pPr>
            <a:r>
              <a:rPr lang="en-US" sz="1800" kern="1200" dirty="0" err="1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info_name</a:t>
            </a:r>
            <a:r>
              <a:rPr lang="en-US" dirty="0" smtClean="0">
                <a:latin typeface="휴먼옛체"/>
                <a:ea typeface="휴먼옛체"/>
              </a:rPr>
              <a:t>: </a:t>
            </a:r>
            <a:r>
              <a:rPr lang="ko-KR" altLang="en-US" dirty="0" smtClean="0">
                <a:latin typeface="휴먼옛체"/>
                <a:ea typeface="휴먼옛체"/>
              </a:rPr>
              <a:t>검색 정보의 이름</a:t>
            </a:r>
            <a:r>
              <a:rPr lang="en-US" dirty="0" smtClean="0">
                <a:latin typeface="휴먼옛체"/>
                <a:ea typeface="휴먼옛체"/>
              </a:rPr>
              <a:t>(String)</a:t>
            </a:r>
          </a:p>
          <a:p>
            <a:pPr marL="342900" indent="-342900" algn="l" defTabSz="914400" latinLnBrk="1">
              <a:buAutoNum type="arabicPeriod"/>
            </a:pPr>
            <a:r>
              <a:rPr lang="en-US" sz="1800" kern="1200" dirty="0" err="1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info_img</a:t>
            </a:r>
            <a:r>
              <a:rPr 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: </a:t>
            </a:r>
            <a:r>
              <a:rPr lang="ko-KR" alt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검색 정보의 이미지 변수</a:t>
            </a:r>
            <a:r>
              <a:rPr 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</a:t>
            </a:r>
            <a:r>
              <a:rPr lang="en-US" dirty="0" smtClean="0">
                <a:latin typeface="휴먼옛체"/>
                <a:ea typeface="휴먼옛체"/>
              </a:rPr>
              <a:t>String)</a:t>
            </a:r>
          </a:p>
          <a:p>
            <a:pPr marL="342900" indent="-342900" algn="l" defTabSz="914400" latinLnBrk="1">
              <a:buAutoNum type="arabicPeriod"/>
            </a:pPr>
            <a:r>
              <a:rPr lang="en-US" sz="1800" kern="1200" dirty="0" err="1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good_amount</a:t>
            </a:r>
            <a:r>
              <a:rPr 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: </a:t>
            </a:r>
            <a:r>
              <a:rPr lang="ko-KR" alt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좋아요 의 숫자를 나타내는 변수</a:t>
            </a:r>
            <a:r>
              <a:rPr 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</a:t>
            </a:r>
            <a:r>
              <a:rPr lang="en-US" sz="1800" kern="1200" dirty="0" err="1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int</a:t>
            </a:r>
            <a:r>
              <a:rPr 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)</a:t>
            </a:r>
          </a:p>
          <a:p>
            <a:pPr marL="342900" indent="-342900" algn="l" defTabSz="914400" latinLnBrk="1">
              <a:buAutoNum type="arabicPeriod"/>
            </a:pPr>
            <a:r>
              <a:rPr lang="en-US" dirty="0" err="1" smtClean="0">
                <a:latin typeface="휴먼옛체"/>
                <a:ea typeface="휴먼옛체"/>
              </a:rPr>
              <a:t>category_id</a:t>
            </a:r>
            <a:r>
              <a:rPr lang="en-US" dirty="0" smtClean="0">
                <a:latin typeface="휴먼옛체"/>
                <a:ea typeface="휴먼옛체"/>
              </a:rPr>
              <a:t>: </a:t>
            </a:r>
            <a:r>
              <a:rPr lang="ko-KR" altLang="en-US" dirty="0" smtClean="0">
                <a:latin typeface="휴먼옛체"/>
                <a:ea typeface="휴먼옛체"/>
              </a:rPr>
              <a:t>카테고리 아이디 변수</a:t>
            </a:r>
            <a:r>
              <a:rPr lang="en-US" dirty="0" smtClean="0">
                <a:latin typeface="휴먼옛체"/>
                <a:ea typeface="휴먼옛체"/>
              </a:rPr>
              <a:t>(</a:t>
            </a:r>
            <a:r>
              <a:rPr lang="en-US" dirty="0" err="1" smtClean="0">
                <a:latin typeface="휴먼옛체"/>
                <a:ea typeface="휴먼옛체"/>
              </a:rPr>
              <a:t>int</a:t>
            </a:r>
            <a:r>
              <a:rPr lang="en-US" dirty="0" smtClean="0">
                <a:latin typeface="휴먼옛체"/>
                <a:ea typeface="휴먼옛체"/>
              </a:rPr>
              <a:t>)</a:t>
            </a:r>
          </a:p>
          <a:p>
            <a:pPr marL="342900" indent="-342900" algn="l" defTabSz="914400" latinLnBrk="1">
              <a:buAutoNum type="arabicPeriod"/>
            </a:pPr>
            <a:r>
              <a:rPr lang="en-US" dirty="0" smtClean="0">
                <a:latin typeface="휴먼옛체"/>
                <a:ea typeface="휴먼옛체"/>
              </a:rPr>
              <a:t>keyword: </a:t>
            </a:r>
            <a:r>
              <a:rPr lang="ko-KR" altLang="en-US" dirty="0" smtClean="0">
                <a:latin typeface="휴먼옛체"/>
                <a:ea typeface="휴먼옛체"/>
              </a:rPr>
              <a:t>검색 정보의 관련 다른 정보 변수</a:t>
            </a:r>
            <a:r>
              <a:rPr lang="en-US" dirty="0" smtClean="0">
                <a:latin typeface="휴먼옛체"/>
                <a:ea typeface="휴먼옛체"/>
              </a:rPr>
              <a:t>(String [])</a:t>
            </a:r>
          </a:p>
          <a:p>
            <a:pPr marL="342900" indent="-342900">
              <a:buAutoNum type="arabicPeriod"/>
            </a:pPr>
            <a:r>
              <a:rPr lang="en-US" sz="1800" kern="1200" dirty="0" err="1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good_button</a:t>
            </a:r>
            <a:r>
              <a:rPr 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: </a:t>
            </a:r>
            <a:r>
              <a:rPr lang="ko-KR" altLang="en-US" dirty="0" smtClean="0">
                <a:latin typeface="휴먼옛체"/>
                <a:ea typeface="휴먼옛체"/>
              </a:rPr>
              <a:t>좋아요 </a:t>
            </a:r>
            <a:r>
              <a:rPr lang="ko-KR" altLang="en-US" dirty="0">
                <a:latin typeface="휴먼옛체"/>
                <a:ea typeface="휴먼옛체"/>
              </a:rPr>
              <a:t>버튼의 동작을 인식하는 변수</a:t>
            </a:r>
            <a:r>
              <a:rPr lang="en-US" altLang="ko-KR" dirty="0">
                <a:latin typeface="휴먼옛체"/>
                <a:ea typeface="휴먼옛체"/>
              </a:rPr>
              <a:t>(bool)</a:t>
            </a:r>
          </a:p>
        </p:txBody>
      </p:sp>
      <p:sp>
        <p:nvSpPr>
          <p:cNvPr id="74" name="slide3_shape71"/>
          <p:cNvSpPr/>
          <p:nvPr/>
        </p:nvSpPr>
        <p:spPr>
          <a:xfrm>
            <a:off x="1454207" y="1514399"/>
            <a:ext cx="1186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파라미터</a:t>
            </a:r>
            <a:endParaRPr sz="18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5" name="slide3_shape72"/>
          <p:cNvSpPr/>
          <p:nvPr/>
        </p:nvSpPr>
        <p:spPr>
          <a:xfrm>
            <a:off x="1454206" y="4122653"/>
            <a:ext cx="9232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메소드</a:t>
            </a:r>
            <a:endParaRPr sz="18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6" name="slide3_shape73"/>
          <p:cNvSpPr/>
          <p:nvPr/>
        </p:nvSpPr>
        <p:spPr>
          <a:xfrm>
            <a:off x="1454205" y="4444703"/>
            <a:ext cx="1043558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800" kern="1200" dirty="0" err="1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getInformation</a:t>
            </a:r>
            <a:r>
              <a:rPr lang="en-US" altLang="ko-KR" dirty="0">
                <a:latin typeface="휴먼옛체"/>
                <a:ea typeface="휴먼옛체"/>
              </a:rPr>
              <a:t>(): </a:t>
            </a:r>
            <a:r>
              <a:rPr lang="ko-KR" altLang="en-US" dirty="0" smtClean="0">
                <a:latin typeface="휴먼옛체"/>
                <a:ea typeface="휴먼옛체"/>
              </a:rPr>
              <a:t>검색 정보 관련 모든 동작을 담당하는 </a:t>
            </a:r>
            <a:r>
              <a:rPr lang="ko-KR" altLang="en-US" dirty="0" err="1" smtClean="0">
                <a:latin typeface="휴먼옛체"/>
                <a:ea typeface="휴먼옛체"/>
              </a:rPr>
              <a:t>메소드</a:t>
            </a:r>
            <a:r>
              <a:rPr lang="en-US" altLang="ko-KR" dirty="0" smtClean="0">
                <a:latin typeface="휴먼옛체"/>
                <a:ea typeface="휴먼옛체"/>
              </a:rPr>
              <a:t>(public)</a:t>
            </a:r>
          </a:p>
          <a:p>
            <a:pPr marL="342900" indent="-342900">
              <a:buAutoNum type="arabicPeriod"/>
            </a:pPr>
            <a:r>
              <a:rPr lang="en-US" altLang="ko-KR" sz="1800" kern="1200" dirty="0" err="1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pushGoodDB</a:t>
            </a:r>
            <a:r>
              <a:rPr lang="en-US" altLang="ko-KR" dirty="0">
                <a:latin typeface="휴먼옛체"/>
                <a:ea typeface="휴먼옛체"/>
              </a:rPr>
              <a:t>(): </a:t>
            </a:r>
            <a:r>
              <a:rPr lang="ko-KR" altLang="en-US" dirty="0" smtClean="0">
                <a:latin typeface="휴먼옛체"/>
                <a:ea typeface="휴먼옛체"/>
              </a:rPr>
              <a:t>데이터베이스에 좋아요 정보를 전송하는 </a:t>
            </a:r>
            <a:r>
              <a:rPr lang="ko-KR" altLang="en-US" dirty="0" err="1" smtClean="0">
                <a:latin typeface="휴먼옛체"/>
                <a:ea typeface="휴먼옛체"/>
              </a:rPr>
              <a:t>메소드</a:t>
            </a:r>
            <a:r>
              <a:rPr lang="en-US" altLang="ko-KR" dirty="0" smtClean="0">
                <a:latin typeface="휴먼옛체"/>
                <a:ea typeface="휴먼옛체"/>
              </a:rPr>
              <a:t>(public)</a:t>
            </a:r>
          </a:p>
          <a:p>
            <a:pPr marL="342900" indent="-342900">
              <a:buAutoNum type="arabicPeriod"/>
            </a:pPr>
            <a:r>
              <a:rPr lang="en-US" altLang="ko-KR" sz="1800" kern="1200" dirty="0" err="1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pullGoodDb</a:t>
            </a:r>
            <a:r>
              <a:rPr lang="en-US" altLang="ko-KR" dirty="0">
                <a:latin typeface="휴먼옛체"/>
                <a:ea typeface="휴먼옛체"/>
              </a:rPr>
              <a:t>(): </a:t>
            </a:r>
            <a:r>
              <a:rPr lang="ko-KR" altLang="en-US" dirty="0" smtClean="0">
                <a:latin typeface="휴먼옛체"/>
                <a:ea typeface="휴먼옛체"/>
              </a:rPr>
              <a:t>좋아요 정보를 데이터베이스에서 가져오는 </a:t>
            </a:r>
            <a:r>
              <a:rPr lang="ko-KR" altLang="en-US" dirty="0" err="1" smtClean="0">
                <a:latin typeface="휴먼옛체"/>
                <a:ea typeface="휴먼옛체"/>
              </a:rPr>
              <a:t>메소드</a:t>
            </a:r>
            <a:r>
              <a:rPr lang="en-US" altLang="ko-KR" dirty="0" smtClean="0">
                <a:latin typeface="휴먼옛체"/>
                <a:ea typeface="휴먼옛체"/>
              </a:rPr>
              <a:t>(</a:t>
            </a:r>
            <a:r>
              <a:rPr lang="en-US" altLang="ko-KR" dirty="0">
                <a:latin typeface="휴먼옛체"/>
                <a:ea typeface="휴먼옛체"/>
              </a:rPr>
              <a:t>public</a:t>
            </a:r>
            <a:r>
              <a:rPr lang="en-US" altLang="ko-KR" dirty="0" smtClean="0">
                <a:latin typeface="휴먼옛체"/>
                <a:ea typeface="휴먼옛체"/>
              </a:rPr>
              <a:t>)</a:t>
            </a:r>
          </a:p>
          <a:p>
            <a:pPr marL="342900" indent="-342900">
              <a:buAutoNum type="arabicPeriod"/>
            </a:pPr>
            <a:r>
              <a:rPr lang="en-US" altLang="ko-KR" dirty="0" err="1" smtClean="0">
                <a:latin typeface="휴먼옛체"/>
                <a:ea typeface="휴먼옛체"/>
              </a:rPr>
              <a:t>getRankingInfo</a:t>
            </a:r>
            <a:r>
              <a:rPr lang="en-US" altLang="ko-KR" dirty="0" smtClean="0">
                <a:latin typeface="휴먼옛체"/>
                <a:ea typeface="휴먼옛체"/>
              </a:rPr>
              <a:t>(): </a:t>
            </a:r>
            <a:r>
              <a:rPr lang="ko-KR" altLang="en-US" dirty="0" smtClean="0">
                <a:latin typeface="휴먼옛체"/>
                <a:ea typeface="휴먼옛체"/>
              </a:rPr>
              <a:t>랭킹 클래스에서 랭킹 정보를 가져오는 </a:t>
            </a:r>
            <a:r>
              <a:rPr lang="ko-KR" altLang="en-US" dirty="0" err="1" smtClean="0">
                <a:latin typeface="휴먼옛체"/>
                <a:ea typeface="휴먼옛체"/>
              </a:rPr>
              <a:t>메소드</a:t>
            </a:r>
            <a:r>
              <a:rPr lang="en-US" altLang="ko-KR" dirty="0" smtClean="0">
                <a:latin typeface="휴먼옛체"/>
                <a:ea typeface="휴먼옛체"/>
              </a:rPr>
              <a:t>(public)</a:t>
            </a:r>
          </a:p>
          <a:p>
            <a:pPr marL="342900" indent="-342900">
              <a:buAutoNum type="arabicPeriod"/>
            </a:pPr>
            <a:r>
              <a:rPr lang="en-US" altLang="ko-KR" sz="1800" kern="1200" dirty="0" err="1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getComments</a:t>
            </a:r>
            <a:r>
              <a:rPr lang="en-US" altLang="ko-KR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(): </a:t>
            </a:r>
            <a:r>
              <a:rPr lang="ko-KR" alt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댓글 클래스에서 댓글 정보를 가져오는 </a:t>
            </a:r>
            <a:r>
              <a:rPr lang="ko-KR" altLang="en-US" sz="1800" kern="1200" dirty="0" err="1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메소드</a:t>
            </a:r>
            <a:r>
              <a:rPr lang="en-US" altLang="ko-KR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(public)</a:t>
            </a:r>
            <a:endParaRPr lang="en-US" altLang="ko-KR" sz="1800" kern="1200" dirty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5672" y="1487883"/>
            <a:ext cx="1542857" cy="3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65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lide3_group40"/>
          <p:cNvGrpSpPr>
            <a:grpSpLocks/>
          </p:cNvGrpSpPr>
          <p:nvPr/>
        </p:nvGrpSpPr>
        <p:grpSpPr>
          <a:xfrm>
            <a:off x="1" y="424720"/>
            <a:ext cx="12026582" cy="6286704"/>
            <a:chOff x="1" y="424720"/>
            <a:chExt cx="12026582" cy="6286704"/>
          </a:xfrm>
        </p:grpSpPr>
        <p:sp>
          <p:nvSpPr>
            <p:cNvPr id="4" name="slide3_shape1"/>
            <p:cNvSpPr/>
            <p:nvPr/>
          </p:nvSpPr>
          <p:spPr>
            <a:xfrm>
              <a:off x="1" y="5381625"/>
              <a:ext cx="1009650" cy="1171575"/>
            </a:xfrm>
            <a:custGeom>
              <a:avLst/>
              <a:gdLst/>
              <a:ahLst/>
              <a:cxnLst/>
              <a:rect l="l" t="t" r="r" b="b"/>
              <a:pathLst>
                <a:path w="1009650" h="1171575">
                  <a:moveTo>
                    <a:pt x="885825" y="1171575"/>
                  </a:moveTo>
                  <a:lnTo>
                    <a:pt x="0" y="676275"/>
                  </a:lnTo>
                  <a:lnTo>
                    <a:pt x="0" y="9525"/>
                  </a:lnTo>
                  <a:lnTo>
                    <a:pt x="1009650" y="0"/>
                  </a:lnTo>
                  <a:lnTo>
                    <a:pt x="885825" y="1171575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slide3_shape2"/>
            <p:cNvSpPr/>
            <p:nvPr/>
          </p:nvSpPr>
          <p:spPr>
            <a:xfrm rot="5400000" flipV="1">
              <a:off x="3225924" y="-2220179"/>
              <a:ext cx="6128359" cy="11418157"/>
            </a:xfrm>
            <a:custGeom>
              <a:avLst/>
              <a:gdLst/>
              <a:ahLst/>
              <a:cxnLst/>
              <a:rect l="l" t="t" r="r" b="b"/>
              <a:pathLst>
                <a:path w="6410993" h="11944753">
                  <a:moveTo>
                    <a:pt x="387564" y="11944753"/>
                  </a:moveTo>
                  <a:cubicBezTo>
                    <a:pt x="208554" y="11785096"/>
                    <a:pt x="278653" y="11834688"/>
                    <a:pt x="0" y="11645139"/>
                  </a:cubicBezTo>
                  <a:cubicBezTo>
                    <a:pt x="181314" y="8509140"/>
                    <a:pt x="203203" y="4476355"/>
                    <a:pt x="155335" y="5139"/>
                  </a:cubicBezTo>
                  <a:cubicBezTo>
                    <a:pt x="2076059" y="-28176"/>
                    <a:pt x="3996783" y="113882"/>
                    <a:pt x="5917507" y="48682"/>
                  </a:cubicBezTo>
                  <a:lnTo>
                    <a:pt x="6410993" y="338968"/>
                  </a:lnTo>
                  <a:lnTo>
                    <a:pt x="387564" y="11944753"/>
                  </a:lnTo>
                  <a:close/>
                </a:path>
              </a:pathLst>
            </a:custGeom>
            <a:solidFill>
              <a:srgbClr val="D9B0B6"/>
            </a:solidFill>
            <a:ln w="25400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slide3_shape3"/>
            <p:cNvSpPr/>
            <p:nvPr/>
          </p:nvSpPr>
          <p:spPr>
            <a:xfrm flipV="1">
              <a:off x="910406" y="800427"/>
              <a:ext cx="11116175" cy="5910996"/>
            </a:xfrm>
            <a:custGeom>
              <a:avLst/>
              <a:gdLst/>
              <a:ahLst/>
              <a:cxnLst/>
              <a:rect l="l" t="t" r="r" b="b"/>
              <a:pathLst>
                <a:path w="11116176" h="5910997">
                  <a:moveTo>
                    <a:pt x="0" y="152987"/>
                  </a:moveTo>
                  <a:cubicBezTo>
                    <a:pt x="3741002" y="38687"/>
                    <a:pt x="7186728" y="-94663"/>
                    <a:pt x="11099180" y="95837"/>
                  </a:cubicBezTo>
                  <a:cubicBezTo>
                    <a:pt x="11184905" y="2085024"/>
                    <a:pt x="10908680" y="2912159"/>
                    <a:pt x="11099180" y="5910997"/>
                  </a:cubicBezTo>
                  <a:cubicBezTo>
                    <a:pt x="9444153" y="5758597"/>
                    <a:pt x="4083902" y="5806222"/>
                    <a:pt x="0" y="5891947"/>
                  </a:cubicBezTo>
                  <a:lnTo>
                    <a:pt x="0" y="152987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slide3_shape4"/>
            <p:cNvSpPr/>
            <p:nvPr/>
          </p:nvSpPr>
          <p:spPr>
            <a:xfrm>
              <a:off x="581025" y="571500"/>
              <a:ext cx="314520" cy="228261"/>
            </a:xfrm>
            <a:custGeom>
              <a:avLst/>
              <a:gdLst/>
              <a:ahLst/>
              <a:cxnLst/>
              <a:rect l="l" t="t" r="r" b="b"/>
              <a:pathLst>
                <a:path w="304800" h="200025">
                  <a:moveTo>
                    <a:pt x="304800" y="200025"/>
                  </a:moveTo>
                  <a:lnTo>
                    <a:pt x="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slide3_shape5"/>
            <p:cNvSpPr/>
            <p:nvPr/>
          </p:nvSpPr>
          <p:spPr>
            <a:xfrm>
              <a:off x="742950" y="676275"/>
              <a:ext cx="542925" cy="657225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slide3_shape6"/>
            <p:cNvSpPr/>
            <p:nvPr/>
          </p:nvSpPr>
          <p:spPr>
            <a:xfrm>
              <a:off x="824775" y="747387"/>
              <a:ext cx="311904" cy="377568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slide3_shape7"/>
            <p:cNvSpPr/>
            <p:nvPr/>
          </p:nvSpPr>
          <p:spPr>
            <a:xfrm>
              <a:off x="684321" y="637817"/>
              <a:ext cx="311904" cy="377568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slide3_shape8"/>
            <p:cNvSpPr/>
            <p:nvPr/>
          </p:nvSpPr>
          <p:spPr>
            <a:xfrm>
              <a:off x="736600" y="1622425"/>
              <a:ext cx="43281" cy="4330700"/>
            </a:xfrm>
            <a:custGeom>
              <a:avLst/>
              <a:gdLst/>
              <a:ahLst/>
              <a:cxnLst/>
              <a:rect l="l" t="t" r="r" b="b"/>
              <a:pathLst>
                <a:path w="43281" h="4330700">
                  <a:moveTo>
                    <a:pt x="12700" y="0"/>
                  </a:moveTo>
                  <a:cubicBezTo>
                    <a:pt x="13758" y="775758"/>
                    <a:pt x="45297" y="1703917"/>
                    <a:pt x="43180" y="2425700"/>
                  </a:cubicBezTo>
                  <a:cubicBezTo>
                    <a:pt x="41063" y="3147483"/>
                    <a:pt x="28151" y="3685751"/>
                    <a:pt x="0" y="433070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slide3_shape9"/>
            <p:cNvSpPr/>
            <p:nvPr/>
          </p:nvSpPr>
          <p:spPr>
            <a:xfrm>
              <a:off x="1701800" y="704850"/>
              <a:ext cx="5461000" cy="25400"/>
            </a:xfrm>
            <a:custGeom>
              <a:avLst/>
              <a:gdLst/>
              <a:ahLst/>
              <a:cxnLst/>
              <a:rect l="l" t="t" r="r" b="b"/>
              <a:pathLst>
                <a:path w="5461000" h="25400">
                  <a:moveTo>
                    <a:pt x="0" y="12700"/>
                  </a:moveTo>
                  <a:lnTo>
                    <a:pt x="2857500" y="25400"/>
                  </a:lnTo>
                  <a:lnTo>
                    <a:pt x="546100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slide3_shape10"/>
            <p:cNvSpPr/>
            <p:nvPr/>
          </p:nvSpPr>
          <p:spPr>
            <a:xfrm>
              <a:off x="7645400" y="720725"/>
              <a:ext cx="3390900" cy="38100"/>
            </a:xfrm>
            <a:custGeom>
              <a:avLst/>
              <a:gdLst/>
              <a:ahLst/>
              <a:cxnLst/>
              <a:rect l="l" t="t" r="r" b="b"/>
              <a:pathLst>
                <a:path w="3390900" h="38100">
                  <a:moveTo>
                    <a:pt x="0" y="38100"/>
                  </a:moveTo>
                  <a:lnTo>
                    <a:pt x="1955800" y="25400"/>
                  </a:lnTo>
                  <a:lnTo>
                    <a:pt x="339090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slide3_shape11"/>
            <p:cNvSpPr/>
            <p:nvPr/>
          </p:nvSpPr>
          <p:spPr>
            <a:xfrm>
              <a:off x="9004300" y="600075"/>
              <a:ext cx="2349500" cy="52856"/>
            </a:xfrm>
            <a:custGeom>
              <a:avLst/>
              <a:gdLst/>
              <a:ahLst/>
              <a:cxnLst/>
              <a:rect l="l" t="t" r="r" b="b"/>
              <a:pathLst>
                <a:path w="2349500" h="52856">
                  <a:moveTo>
                    <a:pt x="0" y="38100"/>
                  </a:moveTo>
                  <a:cubicBezTo>
                    <a:pt x="369358" y="47625"/>
                    <a:pt x="738717" y="57150"/>
                    <a:pt x="1130300" y="50800"/>
                  </a:cubicBezTo>
                  <a:cubicBezTo>
                    <a:pt x="1521883" y="44450"/>
                    <a:pt x="1935691" y="22225"/>
                    <a:pt x="2349500" y="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slide3_shape12"/>
            <p:cNvSpPr/>
            <p:nvPr/>
          </p:nvSpPr>
          <p:spPr>
            <a:xfrm>
              <a:off x="647700" y="2651125"/>
              <a:ext cx="50800" cy="1333500"/>
            </a:xfrm>
            <a:custGeom>
              <a:avLst/>
              <a:gdLst/>
              <a:ahLst/>
              <a:cxnLst/>
              <a:rect l="l" t="t" r="r" b="b"/>
              <a:pathLst>
                <a:path w="50800" h="1333500">
                  <a:moveTo>
                    <a:pt x="0" y="0"/>
                  </a:moveTo>
                  <a:cubicBezTo>
                    <a:pt x="14816" y="320675"/>
                    <a:pt x="29633" y="641350"/>
                    <a:pt x="38100" y="863600"/>
                  </a:cubicBezTo>
                  <a:cubicBezTo>
                    <a:pt x="46567" y="1085850"/>
                    <a:pt x="48683" y="1209675"/>
                    <a:pt x="50800" y="133350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slide3_shape13"/>
            <p:cNvSpPr/>
            <p:nvPr/>
          </p:nvSpPr>
          <p:spPr>
            <a:xfrm>
              <a:off x="792480" y="5495925"/>
              <a:ext cx="45720" cy="792480"/>
            </a:xfrm>
            <a:custGeom>
              <a:avLst/>
              <a:gdLst/>
              <a:ahLst/>
              <a:cxnLst/>
              <a:rect l="l" t="t" r="r" b="b"/>
              <a:pathLst>
                <a:path w="45720" h="792480">
                  <a:moveTo>
                    <a:pt x="45720" y="0"/>
                  </a:moveTo>
                  <a:cubicBezTo>
                    <a:pt x="38100" y="212090"/>
                    <a:pt x="30480" y="424180"/>
                    <a:pt x="22860" y="556260"/>
                  </a:cubicBezTo>
                  <a:cubicBezTo>
                    <a:pt x="15240" y="688340"/>
                    <a:pt x="7620" y="740410"/>
                    <a:pt x="0" y="79248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slide3_shape14"/>
            <p:cNvSpPr/>
            <p:nvPr/>
          </p:nvSpPr>
          <p:spPr>
            <a:xfrm rot="13620000" flipV="1">
              <a:off x="967118" y="6007843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slide3_shape15"/>
            <p:cNvSpPr/>
            <p:nvPr/>
          </p:nvSpPr>
          <p:spPr>
            <a:xfrm rot="11580000" flipV="1">
              <a:off x="1026354" y="5996916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slide3_shape16"/>
            <p:cNvSpPr/>
            <p:nvPr/>
          </p:nvSpPr>
          <p:spPr>
            <a:xfrm rot="780000">
              <a:off x="293465" y="5932157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slide3_shape17"/>
            <p:cNvSpPr/>
            <p:nvPr/>
          </p:nvSpPr>
          <p:spPr>
            <a:xfrm rot="13620000" flipV="1">
              <a:off x="967118" y="571193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slide3_shape18"/>
            <p:cNvSpPr/>
            <p:nvPr/>
          </p:nvSpPr>
          <p:spPr>
            <a:xfrm rot="11580000" flipV="1">
              <a:off x="1026354" y="570100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slide3_shape19"/>
            <p:cNvSpPr/>
            <p:nvPr/>
          </p:nvSpPr>
          <p:spPr>
            <a:xfrm rot="780000">
              <a:off x="293465" y="563624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slide3_shape20"/>
            <p:cNvSpPr/>
            <p:nvPr/>
          </p:nvSpPr>
          <p:spPr>
            <a:xfrm rot="13620000" flipV="1">
              <a:off x="967118" y="541602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slide3_shape21"/>
            <p:cNvSpPr/>
            <p:nvPr/>
          </p:nvSpPr>
          <p:spPr>
            <a:xfrm rot="11580000" flipV="1">
              <a:off x="1026354" y="540509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slide3_shape22"/>
            <p:cNvSpPr/>
            <p:nvPr/>
          </p:nvSpPr>
          <p:spPr>
            <a:xfrm rot="780000">
              <a:off x="293465" y="534033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slide3_shape23"/>
            <p:cNvSpPr/>
            <p:nvPr/>
          </p:nvSpPr>
          <p:spPr>
            <a:xfrm rot="13620000" flipV="1">
              <a:off x="967118" y="512010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slide3_shape24"/>
            <p:cNvSpPr/>
            <p:nvPr/>
          </p:nvSpPr>
          <p:spPr>
            <a:xfrm rot="11580000" flipV="1">
              <a:off x="1026354" y="510917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slide3_shape25"/>
            <p:cNvSpPr/>
            <p:nvPr/>
          </p:nvSpPr>
          <p:spPr>
            <a:xfrm rot="780000">
              <a:off x="293465" y="504442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slide3_shape26"/>
            <p:cNvSpPr/>
            <p:nvPr/>
          </p:nvSpPr>
          <p:spPr>
            <a:xfrm rot="13620000" flipV="1">
              <a:off x="967118" y="482419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slide3_shape27"/>
            <p:cNvSpPr/>
            <p:nvPr/>
          </p:nvSpPr>
          <p:spPr>
            <a:xfrm rot="11580000" flipV="1">
              <a:off x="1026354" y="481326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slide3_shape28"/>
            <p:cNvSpPr/>
            <p:nvPr/>
          </p:nvSpPr>
          <p:spPr>
            <a:xfrm rot="780000">
              <a:off x="293465" y="4748506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slide3_shape29"/>
            <p:cNvSpPr/>
            <p:nvPr/>
          </p:nvSpPr>
          <p:spPr>
            <a:xfrm rot="13620000" flipV="1">
              <a:off x="967118" y="452827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slide3_shape30"/>
            <p:cNvSpPr/>
            <p:nvPr/>
          </p:nvSpPr>
          <p:spPr>
            <a:xfrm rot="11580000" flipV="1">
              <a:off x="1026354" y="451735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slide3_shape31"/>
            <p:cNvSpPr/>
            <p:nvPr/>
          </p:nvSpPr>
          <p:spPr>
            <a:xfrm rot="780000">
              <a:off x="293465" y="445259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slide3_shape32"/>
            <p:cNvSpPr/>
            <p:nvPr/>
          </p:nvSpPr>
          <p:spPr>
            <a:xfrm rot="13620000" flipV="1">
              <a:off x="967118" y="423236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slide3_shape33"/>
            <p:cNvSpPr/>
            <p:nvPr/>
          </p:nvSpPr>
          <p:spPr>
            <a:xfrm rot="11580000" flipV="1">
              <a:off x="1026354" y="422143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slide3_shape34"/>
            <p:cNvSpPr/>
            <p:nvPr/>
          </p:nvSpPr>
          <p:spPr>
            <a:xfrm rot="780000">
              <a:off x="293465" y="415667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slide3_shape35"/>
            <p:cNvSpPr/>
            <p:nvPr/>
          </p:nvSpPr>
          <p:spPr>
            <a:xfrm rot="13620000" flipV="1">
              <a:off x="967118" y="393645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slide3_shape36"/>
            <p:cNvSpPr/>
            <p:nvPr/>
          </p:nvSpPr>
          <p:spPr>
            <a:xfrm rot="11580000" flipV="1">
              <a:off x="1026354" y="392552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slide3_shape37"/>
            <p:cNvSpPr/>
            <p:nvPr/>
          </p:nvSpPr>
          <p:spPr>
            <a:xfrm rot="780000">
              <a:off x="293465" y="3860764"/>
              <a:ext cx="927515" cy="468173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slide3_shape38"/>
            <p:cNvSpPr/>
            <p:nvPr/>
          </p:nvSpPr>
          <p:spPr>
            <a:xfrm rot="13620000" flipV="1">
              <a:off x="967118" y="364053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slide3_shape39"/>
            <p:cNvSpPr/>
            <p:nvPr/>
          </p:nvSpPr>
          <p:spPr>
            <a:xfrm rot="11580000" flipV="1">
              <a:off x="1026354" y="362960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slide3_shape40"/>
            <p:cNvSpPr/>
            <p:nvPr/>
          </p:nvSpPr>
          <p:spPr>
            <a:xfrm rot="780000">
              <a:off x="293465" y="356485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slide3_shape41"/>
            <p:cNvSpPr/>
            <p:nvPr/>
          </p:nvSpPr>
          <p:spPr>
            <a:xfrm rot="13620000" flipV="1">
              <a:off x="967118" y="334462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slide3_shape42"/>
            <p:cNvSpPr/>
            <p:nvPr/>
          </p:nvSpPr>
          <p:spPr>
            <a:xfrm rot="11580000" flipV="1">
              <a:off x="1026354" y="333369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slide3_shape43"/>
            <p:cNvSpPr/>
            <p:nvPr/>
          </p:nvSpPr>
          <p:spPr>
            <a:xfrm rot="780000">
              <a:off x="293465" y="3268936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slide3_shape44"/>
            <p:cNvSpPr/>
            <p:nvPr/>
          </p:nvSpPr>
          <p:spPr>
            <a:xfrm rot="13620000" flipV="1">
              <a:off x="967118" y="304870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slide3_shape45"/>
            <p:cNvSpPr/>
            <p:nvPr/>
          </p:nvSpPr>
          <p:spPr>
            <a:xfrm rot="11580000" flipV="1">
              <a:off x="1026354" y="303778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slide3_shape46"/>
            <p:cNvSpPr/>
            <p:nvPr/>
          </p:nvSpPr>
          <p:spPr>
            <a:xfrm rot="780000">
              <a:off x="293465" y="297302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slide3_shape47"/>
            <p:cNvSpPr/>
            <p:nvPr/>
          </p:nvSpPr>
          <p:spPr>
            <a:xfrm rot="13620000" flipV="1">
              <a:off x="967118" y="275279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slide3_shape48"/>
            <p:cNvSpPr/>
            <p:nvPr/>
          </p:nvSpPr>
          <p:spPr>
            <a:xfrm rot="11580000" flipV="1">
              <a:off x="1026354" y="274186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2" name="slide3_shape49"/>
            <p:cNvSpPr/>
            <p:nvPr/>
          </p:nvSpPr>
          <p:spPr>
            <a:xfrm rot="780000">
              <a:off x="293465" y="267710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slide3_shape50"/>
            <p:cNvSpPr/>
            <p:nvPr/>
          </p:nvSpPr>
          <p:spPr>
            <a:xfrm rot="13620000" flipV="1">
              <a:off x="967118" y="245688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slide3_shape51"/>
            <p:cNvSpPr/>
            <p:nvPr/>
          </p:nvSpPr>
          <p:spPr>
            <a:xfrm rot="11580000" flipV="1">
              <a:off x="1026354" y="244595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slide3_shape52"/>
            <p:cNvSpPr/>
            <p:nvPr/>
          </p:nvSpPr>
          <p:spPr>
            <a:xfrm rot="780000">
              <a:off x="293465" y="238119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slide3_shape53"/>
            <p:cNvSpPr/>
            <p:nvPr/>
          </p:nvSpPr>
          <p:spPr>
            <a:xfrm rot="13620000" flipV="1">
              <a:off x="967118" y="216096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slide3_shape54"/>
            <p:cNvSpPr/>
            <p:nvPr/>
          </p:nvSpPr>
          <p:spPr>
            <a:xfrm rot="11580000" flipV="1">
              <a:off x="1026354" y="215003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" name="slide3_shape55"/>
            <p:cNvSpPr/>
            <p:nvPr/>
          </p:nvSpPr>
          <p:spPr>
            <a:xfrm rot="780000">
              <a:off x="293465" y="208528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" name="slide3_shape56"/>
            <p:cNvSpPr/>
            <p:nvPr/>
          </p:nvSpPr>
          <p:spPr>
            <a:xfrm rot="13620000" flipV="1">
              <a:off x="967118" y="186505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0" name="slide3_shape57"/>
            <p:cNvSpPr/>
            <p:nvPr/>
          </p:nvSpPr>
          <p:spPr>
            <a:xfrm rot="11580000" flipV="1">
              <a:off x="1026354" y="185412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" name="slide3_shape58"/>
            <p:cNvSpPr/>
            <p:nvPr/>
          </p:nvSpPr>
          <p:spPr>
            <a:xfrm rot="780000">
              <a:off x="293465" y="1789366"/>
              <a:ext cx="927515" cy="468173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2" name="slide3_shape59"/>
            <p:cNvSpPr/>
            <p:nvPr/>
          </p:nvSpPr>
          <p:spPr>
            <a:xfrm rot="13620000" flipV="1">
              <a:off x="967118" y="156913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3" name="slide3_shape60"/>
            <p:cNvSpPr/>
            <p:nvPr/>
          </p:nvSpPr>
          <p:spPr>
            <a:xfrm rot="11580000" flipV="1">
              <a:off x="1026354" y="155821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4" name="slide3_shape61"/>
            <p:cNvSpPr/>
            <p:nvPr/>
          </p:nvSpPr>
          <p:spPr>
            <a:xfrm rot="780000">
              <a:off x="293465" y="149345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5" name="slide3_shape62"/>
            <p:cNvSpPr/>
            <p:nvPr/>
          </p:nvSpPr>
          <p:spPr>
            <a:xfrm rot="13620000" flipV="1">
              <a:off x="967118" y="127322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6" name="slide3_shape63"/>
            <p:cNvSpPr/>
            <p:nvPr/>
          </p:nvSpPr>
          <p:spPr>
            <a:xfrm rot="11580000" flipV="1">
              <a:off x="1026354" y="126229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7" name="slide3_shape64"/>
            <p:cNvSpPr/>
            <p:nvPr/>
          </p:nvSpPr>
          <p:spPr>
            <a:xfrm rot="780000">
              <a:off x="293465" y="119753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8" name="slide3_shape65"/>
            <p:cNvSpPr/>
            <p:nvPr/>
          </p:nvSpPr>
          <p:spPr>
            <a:xfrm rot="13620000" flipV="1">
              <a:off x="967118" y="97731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9" name="slide3_shape66"/>
            <p:cNvSpPr/>
            <p:nvPr/>
          </p:nvSpPr>
          <p:spPr>
            <a:xfrm rot="11580000" flipV="1">
              <a:off x="1026354" y="966383"/>
              <a:ext cx="111427" cy="107999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0" name="slide3_shape67"/>
            <p:cNvSpPr/>
            <p:nvPr/>
          </p:nvSpPr>
          <p:spPr>
            <a:xfrm rot="780000">
              <a:off x="293465" y="90162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71" name="slide3_shape68"/>
          <p:cNvSpPr/>
          <p:nvPr/>
        </p:nvSpPr>
        <p:spPr>
          <a:xfrm>
            <a:off x="1285875" y="9525"/>
            <a:ext cx="64579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0"/>
            <a:r>
              <a:rPr lang="en-US" altLang="ko-KR" sz="2800" b="1" kern="0">
                <a:solidFill>
                  <a:srgbClr val="470012"/>
                </a:solidFill>
                <a:latin typeface="야놀자 야체 B"/>
                <a:ea typeface="야놀자 야체 B"/>
                <a:cs typeface="+mn-cs"/>
              </a:rPr>
              <a:t>PPT PRESENTATION </a:t>
            </a:r>
            <a:r>
              <a:rPr lang="en-US" altLang="ko-KR" sz="700" kern="0">
                <a:solidFill>
                  <a:srgbClr val="470012"/>
                </a:solidFill>
                <a:latin typeface="+mn-lt"/>
                <a:ea typeface="+mn-ea"/>
                <a:cs typeface="+mn-cs"/>
              </a:rPr>
              <a:t>Enjoy your stylish business and campus life with BIZCAM</a:t>
            </a:r>
            <a:endParaRPr sz="4000" kern="0">
              <a:solidFill>
                <a:srgbClr val="47001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2" name="slide3_shape69"/>
          <p:cNvSpPr/>
          <p:nvPr/>
        </p:nvSpPr>
        <p:spPr>
          <a:xfrm>
            <a:off x="2808243" y="883822"/>
            <a:ext cx="717990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4000" kern="1200" dirty="0" err="1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용어정의</a:t>
            </a:r>
            <a:r>
              <a:rPr lang="en-US" altLang="ko-KR" sz="40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(Category</a:t>
            </a:r>
            <a:r>
              <a:rPr lang="ko-KR" altLang="en-US" sz="40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클래스</a:t>
            </a:r>
            <a:r>
              <a:rPr lang="en-US" altLang="ko-KR" sz="40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)</a:t>
            </a:r>
            <a:endParaRPr sz="4000" kern="1200" dirty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3" name="slide3_shape70"/>
          <p:cNvSpPr/>
          <p:nvPr/>
        </p:nvSpPr>
        <p:spPr>
          <a:xfrm>
            <a:off x="1454207" y="1873520"/>
            <a:ext cx="104355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defTabSz="914400" latinLnBrk="1">
              <a:buAutoNum type="arabicPeriod"/>
            </a:pPr>
            <a:r>
              <a:rPr lang="en-US" dirty="0" err="1" smtClean="0">
                <a:latin typeface="휴먼옛체"/>
                <a:ea typeface="휴먼옛체"/>
              </a:rPr>
              <a:t>bigcategory_id</a:t>
            </a:r>
            <a:r>
              <a:rPr lang="en-US" dirty="0" smtClean="0">
                <a:latin typeface="휴먼옛체"/>
                <a:ea typeface="휴먼옛체"/>
              </a:rPr>
              <a:t>: </a:t>
            </a:r>
            <a:r>
              <a:rPr lang="ko-KR" altLang="en-US" dirty="0" smtClean="0">
                <a:latin typeface="휴먼옛체"/>
                <a:ea typeface="휴먼옛체"/>
              </a:rPr>
              <a:t>카테고리</a:t>
            </a:r>
            <a:r>
              <a:rPr lang="en-US" altLang="ko-KR" dirty="0" smtClean="0">
                <a:latin typeface="휴먼옛체"/>
                <a:ea typeface="휴먼옛체"/>
              </a:rPr>
              <a:t>(</a:t>
            </a:r>
            <a:r>
              <a:rPr lang="ko-KR" altLang="en-US" dirty="0" smtClean="0">
                <a:latin typeface="휴먼옛체"/>
                <a:ea typeface="휴먼옛체"/>
              </a:rPr>
              <a:t>대</a:t>
            </a:r>
            <a:r>
              <a:rPr lang="en-US" altLang="ko-KR" dirty="0" smtClean="0">
                <a:latin typeface="휴먼옛체"/>
                <a:ea typeface="휴먼옛체"/>
              </a:rPr>
              <a:t>)</a:t>
            </a:r>
            <a:r>
              <a:rPr lang="ko-KR" altLang="en-US" dirty="0" smtClean="0">
                <a:latin typeface="휴먼옛체"/>
                <a:ea typeface="휴먼옛체"/>
              </a:rPr>
              <a:t>의 아이디 변수</a:t>
            </a:r>
            <a:r>
              <a:rPr lang="en-US" dirty="0" smtClean="0">
                <a:latin typeface="휴먼옛체"/>
                <a:ea typeface="휴먼옛체"/>
              </a:rPr>
              <a:t>(</a:t>
            </a:r>
            <a:r>
              <a:rPr lang="en-US" dirty="0" err="1" smtClean="0">
                <a:latin typeface="휴먼옛체"/>
                <a:ea typeface="휴먼옛체"/>
              </a:rPr>
              <a:t>int</a:t>
            </a:r>
            <a:r>
              <a:rPr lang="en-US" dirty="0" smtClean="0">
                <a:latin typeface="휴먼옛체"/>
                <a:ea typeface="휴먼옛체"/>
              </a:rPr>
              <a:t>)</a:t>
            </a:r>
          </a:p>
          <a:p>
            <a:pPr marL="342900" indent="-342900" algn="l" defTabSz="914400" latinLnBrk="1">
              <a:buAutoNum type="arabicPeriod"/>
            </a:pPr>
            <a:r>
              <a:rPr lang="en-US" sz="1800" kern="1200" dirty="0" err="1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smallcategory_ids</a:t>
            </a:r>
            <a:r>
              <a:rPr 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: </a:t>
            </a:r>
            <a:r>
              <a:rPr lang="ko-KR" alt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카테고리</a:t>
            </a:r>
            <a:r>
              <a:rPr lang="en-US" altLang="ko-KR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</a:t>
            </a:r>
            <a:r>
              <a:rPr lang="ko-KR" alt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소</a:t>
            </a:r>
            <a:r>
              <a:rPr lang="en-US" altLang="ko-KR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)</a:t>
            </a:r>
            <a:r>
              <a:rPr lang="ko-KR" alt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의 아이디 변수들</a:t>
            </a:r>
            <a:r>
              <a:rPr 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</a:t>
            </a:r>
            <a:r>
              <a:rPr lang="en-US" sz="1800" kern="1200" dirty="0" err="1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int</a:t>
            </a:r>
            <a:r>
              <a:rPr 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[])</a:t>
            </a:r>
          </a:p>
          <a:p>
            <a:pPr marL="342900" indent="-342900" algn="l" defTabSz="914400" latinLnBrk="1">
              <a:buAutoNum type="arabicPeriod"/>
            </a:pPr>
            <a:r>
              <a:rPr lang="en-US" dirty="0" err="1" smtClean="0">
                <a:latin typeface="휴먼옛체"/>
                <a:ea typeface="휴먼옛체"/>
              </a:rPr>
              <a:t>smallcategory_id</a:t>
            </a:r>
            <a:r>
              <a:rPr lang="en-US" dirty="0" smtClean="0">
                <a:latin typeface="휴먼옛체"/>
                <a:ea typeface="휴먼옛체"/>
              </a:rPr>
              <a:t>: </a:t>
            </a:r>
            <a:r>
              <a:rPr lang="ko-KR" altLang="en-US" dirty="0" smtClean="0">
                <a:latin typeface="휴먼옛체"/>
                <a:ea typeface="휴먼옛체"/>
              </a:rPr>
              <a:t>카테고리</a:t>
            </a:r>
            <a:r>
              <a:rPr lang="en-US" altLang="ko-KR" dirty="0" smtClean="0">
                <a:latin typeface="휴먼옛체"/>
                <a:ea typeface="휴먼옛체"/>
              </a:rPr>
              <a:t>(</a:t>
            </a:r>
            <a:r>
              <a:rPr lang="ko-KR" altLang="en-US" dirty="0" smtClean="0">
                <a:latin typeface="휴먼옛체"/>
                <a:ea typeface="휴먼옛체"/>
              </a:rPr>
              <a:t>소</a:t>
            </a:r>
            <a:r>
              <a:rPr lang="en-US" altLang="ko-KR" dirty="0" smtClean="0">
                <a:latin typeface="휴먼옛체"/>
                <a:ea typeface="휴먼옛체"/>
              </a:rPr>
              <a:t>)</a:t>
            </a:r>
            <a:r>
              <a:rPr lang="ko-KR" altLang="en-US" dirty="0" smtClean="0">
                <a:latin typeface="휴먼옛체"/>
                <a:ea typeface="휴먼옛체"/>
              </a:rPr>
              <a:t>의 아이디 변수</a:t>
            </a:r>
            <a:r>
              <a:rPr lang="en-US" dirty="0" smtClean="0">
                <a:latin typeface="휴먼옛체"/>
                <a:ea typeface="휴먼옛체"/>
              </a:rPr>
              <a:t>(</a:t>
            </a:r>
            <a:r>
              <a:rPr lang="en-US" dirty="0" err="1" smtClean="0">
                <a:latin typeface="휴먼옛체"/>
                <a:ea typeface="휴먼옛체"/>
              </a:rPr>
              <a:t>int</a:t>
            </a:r>
            <a:r>
              <a:rPr lang="en-US" dirty="0" smtClean="0">
                <a:latin typeface="휴먼옛체"/>
                <a:ea typeface="휴먼옛체"/>
              </a:rPr>
              <a:t>)</a:t>
            </a:r>
            <a:endParaRPr sz="1800" kern="1200" dirty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4" name="slide3_shape71"/>
          <p:cNvSpPr/>
          <p:nvPr/>
        </p:nvSpPr>
        <p:spPr>
          <a:xfrm>
            <a:off x="1454207" y="1514399"/>
            <a:ext cx="1186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파라미터</a:t>
            </a:r>
            <a:endParaRPr sz="18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5" name="slide3_shape72"/>
          <p:cNvSpPr/>
          <p:nvPr/>
        </p:nvSpPr>
        <p:spPr>
          <a:xfrm>
            <a:off x="1454206" y="4122653"/>
            <a:ext cx="9232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메소드</a:t>
            </a:r>
            <a:endParaRPr sz="18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6" name="slide3_shape73"/>
          <p:cNvSpPr/>
          <p:nvPr/>
        </p:nvSpPr>
        <p:spPr>
          <a:xfrm>
            <a:off x="1454205" y="4444703"/>
            <a:ext cx="104355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800" kern="1200" dirty="0" err="1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getDBSCdate</a:t>
            </a:r>
            <a:r>
              <a:rPr lang="en-US" altLang="ko-KR" dirty="0">
                <a:latin typeface="휴먼옛체"/>
                <a:ea typeface="휴먼옛체"/>
              </a:rPr>
              <a:t>(): </a:t>
            </a:r>
            <a:r>
              <a:rPr lang="ko-KR" altLang="en-US" dirty="0" smtClean="0">
                <a:latin typeface="휴먼옛체"/>
                <a:ea typeface="휴먼옛체"/>
              </a:rPr>
              <a:t>데이터베이스에서 카테고리 정보를 가져오는 </a:t>
            </a:r>
            <a:r>
              <a:rPr lang="ko-KR" altLang="en-US" dirty="0" err="1" smtClean="0">
                <a:latin typeface="휴먼옛체"/>
                <a:ea typeface="휴먼옛체"/>
              </a:rPr>
              <a:t>메소드</a:t>
            </a:r>
            <a:r>
              <a:rPr lang="en-US" altLang="ko-KR" dirty="0" smtClean="0">
                <a:latin typeface="휴먼옛체"/>
                <a:ea typeface="휴먼옛체"/>
              </a:rPr>
              <a:t>(</a:t>
            </a:r>
            <a:r>
              <a:rPr lang="en-US" altLang="ko-KR" dirty="0">
                <a:latin typeface="휴먼옛체"/>
                <a:ea typeface="휴먼옛체"/>
              </a:rPr>
              <a:t>public</a:t>
            </a:r>
            <a:r>
              <a:rPr lang="en-US" altLang="ko-KR" dirty="0" smtClean="0">
                <a:latin typeface="휴먼옛체"/>
                <a:ea typeface="휴먼옛체"/>
              </a:rPr>
              <a:t>)</a:t>
            </a:r>
          </a:p>
          <a:p>
            <a:pPr marL="342900" indent="-342900">
              <a:buAutoNum type="arabicPeriod"/>
            </a:pPr>
            <a:r>
              <a:rPr lang="en-US" altLang="ko-KR" sz="1800" kern="1200" dirty="0" err="1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moveSearch</a:t>
            </a:r>
            <a:r>
              <a:rPr lang="en-US" altLang="ko-KR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(): </a:t>
            </a:r>
            <a:r>
              <a:rPr lang="ko-KR" altLang="en-US" dirty="0" smtClean="0">
                <a:latin typeface="휴먼옛체"/>
                <a:ea typeface="휴먼옛체"/>
              </a:rPr>
              <a:t>검색 정보를 검색페이지에 전송하는 </a:t>
            </a:r>
            <a:r>
              <a:rPr lang="ko-KR" altLang="en-US" dirty="0" err="1" smtClean="0">
                <a:latin typeface="휴먼옛체"/>
                <a:ea typeface="휴먼옛체"/>
              </a:rPr>
              <a:t>메소드</a:t>
            </a:r>
            <a:r>
              <a:rPr lang="en-US" altLang="ko-KR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(public)</a:t>
            </a:r>
            <a:endParaRPr lang="en-US" altLang="ko-KR" sz="1800" kern="1200" dirty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pic>
        <p:nvPicPr>
          <p:cNvPr id="82" name="그림 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1145" y="3282563"/>
            <a:ext cx="1533333" cy="876190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8288" y="1756254"/>
            <a:ext cx="2019048" cy="1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6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lide3_group40"/>
          <p:cNvGrpSpPr>
            <a:grpSpLocks/>
          </p:cNvGrpSpPr>
          <p:nvPr/>
        </p:nvGrpSpPr>
        <p:grpSpPr>
          <a:xfrm>
            <a:off x="1" y="424720"/>
            <a:ext cx="12026582" cy="6286704"/>
            <a:chOff x="1" y="424720"/>
            <a:chExt cx="12026582" cy="6286704"/>
          </a:xfrm>
        </p:grpSpPr>
        <p:sp>
          <p:nvSpPr>
            <p:cNvPr id="4" name="slide3_shape1"/>
            <p:cNvSpPr/>
            <p:nvPr/>
          </p:nvSpPr>
          <p:spPr>
            <a:xfrm>
              <a:off x="1" y="5381625"/>
              <a:ext cx="1009650" cy="1171575"/>
            </a:xfrm>
            <a:custGeom>
              <a:avLst/>
              <a:gdLst/>
              <a:ahLst/>
              <a:cxnLst/>
              <a:rect l="l" t="t" r="r" b="b"/>
              <a:pathLst>
                <a:path w="1009650" h="1171575">
                  <a:moveTo>
                    <a:pt x="885825" y="1171575"/>
                  </a:moveTo>
                  <a:lnTo>
                    <a:pt x="0" y="676275"/>
                  </a:lnTo>
                  <a:lnTo>
                    <a:pt x="0" y="9525"/>
                  </a:lnTo>
                  <a:lnTo>
                    <a:pt x="1009650" y="0"/>
                  </a:lnTo>
                  <a:lnTo>
                    <a:pt x="885825" y="1171575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slide3_shape2"/>
            <p:cNvSpPr/>
            <p:nvPr/>
          </p:nvSpPr>
          <p:spPr>
            <a:xfrm rot="5400000" flipV="1">
              <a:off x="3225924" y="-2220179"/>
              <a:ext cx="6128359" cy="11418157"/>
            </a:xfrm>
            <a:custGeom>
              <a:avLst/>
              <a:gdLst/>
              <a:ahLst/>
              <a:cxnLst/>
              <a:rect l="l" t="t" r="r" b="b"/>
              <a:pathLst>
                <a:path w="6410993" h="11944753">
                  <a:moveTo>
                    <a:pt x="387564" y="11944753"/>
                  </a:moveTo>
                  <a:cubicBezTo>
                    <a:pt x="208554" y="11785096"/>
                    <a:pt x="278653" y="11834688"/>
                    <a:pt x="0" y="11645139"/>
                  </a:cubicBezTo>
                  <a:cubicBezTo>
                    <a:pt x="181314" y="8509140"/>
                    <a:pt x="203203" y="4476355"/>
                    <a:pt x="155335" y="5139"/>
                  </a:cubicBezTo>
                  <a:cubicBezTo>
                    <a:pt x="2076059" y="-28176"/>
                    <a:pt x="3996783" y="113882"/>
                    <a:pt x="5917507" y="48682"/>
                  </a:cubicBezTo>
                  <a:lnTo>
                    <a:pt x="6410993" y="338968"/>
                  </a:lnTo>
                  <a:lnTo>
                    <a:pt x="387564" y="11944753"/>
                  </a:lnTo>
                  <a:close/>
                </a:path>
              </a:pathLst>
            </a:custGeom>
            <a:solidFill>
              <a:srgbClr val="D9B0B6"/>
            </a:solidFill>
            <a:ln w="25400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slide3_shape3"/>
            <p:cNvSpPr/>
            <p:nvPr/>
          </p:nvSpPr>
          <p:spPr>
            <a:xfrm flipV="1">
              <a:off x="910406" y="800427"/>
              <a:ext cx="11116175" cy="5910996"/>
            </a:xfrm>
            <a:custGeom>
              <a:avLst/>
              <a:gdLst/>
              <a:ahLst/>
              <a:cxnLst/>
              <a:rect l="l" t="t" r="r" b="b"/>
              <a:pathLst>
                <a:path w="11116176" h="5910997">
                  <a:moveTo>
                    <a:pt x="0" y="152987"/>
                  </a:moveTo>
                  <a:cubicBezTo>
                    <a:pt x="3741002" y="38687"/>
                    <a:pt x="7186728" y="-94663"/>
                    <a:pt x="11099180" y="95837"/>
                  </a:cubicBezTo>
                  <a:cubicBezTo>
                    <a:pt x="11184905" y="2085024"/>
                    <a:pt x="10908680" y="2912159"/>
                    <a:pt x="11099180" y="5910997"/>
                  </a:cubicBezTo>
                  <a:cubicBezTo>
                    <a:pt x="9444153" y="5758597"/>
                    <a:pt x="4083902" y="5806222"/>
                    <a:pt x="0" y="5891947"/>
                  </a:cubicBezTo>
                  <a:lnTo>
                    <a:pt x="0" y="152987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slide3_shape4"/>
            <p:cNvSpPr/>
            <p:nvPr/>
          </p:nvSpPr>
          <p:spPr>
            <a:xfrm>
              <a:off x="581025" y="571500"/>
              <a:ext cx="314520" cy="228261"/>
            </a:xfrm>
            <a:custGeom>
              <a:avLst/>
              <a:gdLst/>
              <a:ahLst/>
              <a:cxnLst/>
              <a:rect l="l" t="t" r="r" b="b"/>
              <a:pathLst>
                <a:path w="304800" h="200025">
                  <a:moveTo>
                    <a:pt x="304800" y="200025"/>
                  </a:moveTo>
                  <a:lnTo>
                    <a:pt x="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slide3_shape5"/>
            <p:cNvSpPr/>
            <p:nvPr/>
          </p:nvSpPr>
          <p:spPr>
            <a:xfrm>
              <a:off x="742950" y="676275"/>
              <a:ext cx="542925" cy="657225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slide3_shape6"/>
            <p:cNvSpPr/>
            <p:nvPr/>
          </p:nvSpPr>
          <p:spPr>
            <a:xfrm>
              <a:off x="824775" y="747387"/>
              <a:ext cx="311904" cy="377568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slide3_shape7"/>
            <p:cNvSpPr/>
            <p:nvPr/>
          </p:nvSpPr>
          <p:spPr>
            <a:xfrm>
              <a:off x="684321" y="637817"/>
              <a:ext cx="311904" cy="377568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slide3_shape8"/>
            <p:cNvSpPr/>
            <p:nvPr/>
          </p:nvSpPr>
          <p:spPr>
            <a:xfrm>
              <a:off x="736600" y="1622425"/>
              <a:ext cx="43281" cy="4330700"/>
            </a:xfrm>
            <a:custGeom>
              <a:avLst/>
              <a:gdLst/>
              <a:ahLst/>
              <a:cxnLst/>
              <a:rect l="l" t="t" r="r" b="b"/>
              <a:pathLst>
                <a:path w="43281" h="4330700">
                  <a:moveTo>
                    <a:pt x="12700" y="0"/>
                  </a:moveTo>
                  <a:cubicBezTo>
                    <a:pt x="13758" y="775758"/>
                    <a:pt x="45297" y="1703917"/>
                    <a:pt x="43180" y="2425700"/>
                  </a:cubicBezTo>
                  <a:cubicBezTo>
                    <a:pt x="41063" y="3147483"/>
                    <a:pt x="28151" y="3685751"/>
                    <a:pt x="0" y="433070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slide3_shape9"/>
            <p:cNvSpPr/>
            <p:nvPr/>
          </p:nvSpPr>
          <p:spPr>
            <a:xfrm>
              <a:off x="1701800" y="704850"/>
              <a:ext cx="5461000" cy="25400"/>
            </a:xfrm>
            <a:custGeom>
              <a:avLst/>
              <a:gdLst/>
              <a:ahLst/>
              <a:cxnLst/>
              <a:rect l="l" t="t" r="r" b="b"/>
              <a:pathLst>
                <a:path w="5461000" h="25400">
                  <a:moveTo>
                    <a:pt x="0" y="12700"/>
                  </a:moveTo>
                  <a:lnTo>
                    <a:pt x="2857500" y="25400"/>
                  </a:lnTo>
                  <a:lnTo>
                    <a:pt x="546100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slide3_shape10"/>
            <p:cNvSpPr/>
            <p:nvPr/>
          </p:nvSpPr>
          <p:spPr>
            <a:xfrm>
              <a:off x="7645400" y="720725"/>
              <a:ext cx="3390900" cy="38100"/>
            </a:xfrm>
            <a:custGeom>
              <a:avLst/>
              <a:gdLst/>
              <a:ahLst/>
              <a:cxnLst/>
              <a:rect l="l" t="t" r="r" b="b"/>
              <a:pathLst>
                <a:path w="3390900" h="38100">
                  <a:moveTo>
                    <a:pt x="0" y="38100"/>
                  </a:moveTo>
                  <a:lnTo>
                    <a:pt x="1955800" y="25400"/>
                  </a:lnTo>
                  <a:lnTo>
                    <a:pt x="339090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slide3_shape11"/>
            <p:cNvSpPr/>
            <p:nvPr/>
          </p:nvSpPr>
          <p:spPr>
            <a:xfrm>
              <a:off x="9004300" y="600075"/>
              <a:ext cx="2349500" cy="52856"/>
            </a:xfrm>
            <a:custGeom>
              <a:avLst/>
              <a:gdLst/>
              <a:ahLst/>
              <a:cxnLst/>
              <a:rect l="l" t="t" r="r" b="b"/>
              <a:pathLst>
                <a:path w="2349500" h="52856">
                  <a:moveTo>
                    <a:pt x="0" y="38100"/>
                  </a:moveTo>
                  <a:cubicBezTo>
                    <a:pt x="369358" y="47625"/>
                    <a:pt x="738717" y="57150"/>
                    <a:pt x="1130300" y="50800"/>
                  </a:cubicBezTo>
                  <a:cubicBezTo>
                    <a:pt x="1521883" y="44450"/>
                    <a:pt x="1935691" y="22225"/>
                    <a:pt x="2349500" y="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slide3_shape12"/>
            <p:cNvSpPr/>
            <p:nvPr/>
          </p:nvSpPr>
          <p:spPr>
            <a:xfrm>
              <a:off x="647700" y="2651125"/>
              <a:ext cx="50800" cy="1333500"/>
            </a:xfrm>
            <a:custGeom>
              <a:avLst/>
              <a:gdLst/>
              <a:ahLst/>
              <a:cxnLst/>
              <a:rect l="l" t="t" r="r" b="b"/>
              <a:pathLst>
                <a:path w="50800" h="1333500">
                  <a:moveTo>
                    <a:pt x="0" y="0"/>
                  </a:moveTo>
                  <a:cubicBezTo>
                    <a:pt x="14816" y="320675"/>
                    <a:pt x="29633" y="641350"/>
                    <a:pt x="38100" y="863600"/>
                  </a:cubicBezTo>
                  <a:cubicBezTo>
                    <a:pt x="46567" y="1085850"/>
                    <a:pt x="48683" y="1209675"/>
                    <a:pt x="50800" y="133350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slide3_shape13"/>
            <p:cNvSpPr/>
            <p:nvPr/>
          </p:nvSpPr>
          <p:spPr>
            <a:xfrm>
              <a:off x="792480" y="5495925"/>
              <a:ext cx="45720" cy="792480"/>
            </a:xfrm>
            <a:custGeom>
              <a:avLst/>
              <a:gdLst/>
              <a:ahLst/>
              <a:cxnLst/>
              <a:rect l="l" t="t" r="r" b="b"/>
              <a:pathLst>
                <a:path w="45720" h="792480">
                  <a:moveTo>
                    <a:pt x="45720" y="0"/>
                  </a:moveTo>
                  <a:cubicBezTo>
                    <a:pt x="38100" y="212090"/>
                    <a:pt x="30480" y="424180"/>
                    <a:pt x="22860" y="556260"/>
                  </a:cubicBezTo>
                  <a:cubicBezTo>
                    <a:pt x="15240" y="688340"/>
                    <a:pt x="7620" y="740410"/>
                    <a:pt x="0" y="79248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slide3_shape14"/>
            <p:cNvSpPr/>
            <p:nvPr/>
          </p:nvSpPr>
          <p:spPr>
            <a:xfrm rot="13620000" flipV="1">
              <a:off x="967118" y="6007843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slide3_shape15"/>
            <p:cNvSpPr/>
            <p:nvPr/>
          </p:nvSpPr>
          <p:spPr>
            <a:xfrm rot="11580000" flipV="1">
              <a:off x="1026354" y="5996916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slide3_shape16"/>
            <p:cNvSpPr/>
            <p:nvPr/>
          </p:nvSpPr>
          <p:spPr>
            <a:xfrm rot="780000">
              <a:off x="293465" y="5932157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slide3_shape17"/>
            <p:cNvSpPr/>
            <p:nvPr/>
          </p:nvSpPr>
          <p:spPr>
            <a:xfrm rot="13620000" flipV="1">
              <a:off x="967118" y="571193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slide3_shape18"/>
            <p:cNvSpPr/>
            <p:nvPr/>
          </p:nvSpPr>
          <p:spPr>
            <a:xfrm rot="11580000" flipV="1">
              <a:off x="1026354" y="570100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slide3_shape19"/>
            <p:cNvSpPr/>
            <p:nvPr/>
          </p:nvSpPr>
          <p:spPr>
            <a:xfrm rot="780000">
              <a:off x="293465" y="563624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slide3_shape20"/>
            <p:cNvSpPr/>
            <p:nvPr/>
          </p:nvSpPr>
          <p:spPr>
            <a:xfrm rot="13620000" flipV="1">
              <a:off x="967118" y="541602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slide3_shape21"/>
            <p:cNvSpPr/>
            <p:nvPr/>
          </p:nvSpPr>
          <p:spPr>
            <a:xfrm rot="11580000" flipV="1">
              <a:off x="1026354" y="540509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slide3_shape22"/>
            <p:cNvSpPr/>
            <p:nvPr/>
          </p:nvSpPr>
          <p:spPr>
            <a:xfrm rot="780000">
              <a:off x="293465" y="534033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slide3_shape23"/>
            <p:cNvSpPr/>
            <p:nvPr/>
          </p:nvSpPr>
          <p:spPr>
            <a:xfrm rot="13620000" flipV="1">
              <a:off x="967118" y="512010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slide3_shape24"/>
            <p:cNvSpPr/>
            <p:nvPr/>
          </p:nvSpPr>
          <p:spPr>
            <a:xfrm rot="11580000" flipV="1">
              <a:off x="1026354" y="510917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slide3_shape25"/>
            <p:cNvSpPr/>
            <p:nvPr/>
          </p:nvSpPr>
          <p:spPr>
            <a:xfrm rot="780000">
              <a:off x="293465" y="504442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slide3_shape26"/>
            <p:cNvSpPr/>
            <p:nvPr/>
          </p:nvSpPr>
          <p:spPr>
            <a:xfrm rot="13620000" flipV="1">
              <a:off x="967118" y="482419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slide3_shape27"/>
            <p:cNvSpPr/>
            <p:nvPr/>
          </p:nvSpPr>
          <p:spPr>
            <a:xfrm rot="11580000" flipV="1">
              <a:off x="1026354" y="481326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slide3_shape28"/>
            <p:cNvSpPr/>
            <p:nvPr/>
          </p:nvSpPr>
          <p:spPr>
            <a:xfrm rot="780000">
              <a:off x="293465" y="4748506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slide3_shape29"/>
            <p:cNvSpPr/>
            <p:nvPr/>
          </p:nvSpPr>
          <p:spPr>
            <a:xfrm rot="13620000" flipV="1">
              <a:off x="967118" y="452827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slide3_shape30"/>
            <p:cNvSpPr/>
            <p:nvPr/>
          </p:nvSpPr>
          <p:spPr>
            <a:xfrm rot="11580000" flipV="1">
              <a:off x="1026354" y="451735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slide3_shape31"/>
            <p:cNvSpPr/>
            <p:nvPr/>
          </p:nvSpPr>
          <p:spPr>
            <a:xfrm rot="780000">
              <a:off x="293465" y="445259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slide3_shape32"/>
            <p:cNvSpPr/>
            <p:nvPr/>
          </p:nvSpPr>
          <p:spPr>
            <a:xfrm rot="13620000" flipV="1">
              <a:off x="967118" y="423236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slide3_shape33"/>
            <p:cNvSpPr/>
            <p:nvPr/>
          </p:nvSpPr>
          <p:spPr>
            <a:xfrm rot="11580000" flipV="1">
              <a:off x="1026354" y="422143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slide3_shape34"/>
            <p:cNvSpPr/>
            <p:nvPr/>
          </p:nvSpPr>
          <p:spPr>
            <a:xfrm rot="780000">
              <a:off x="293465" y="415667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slide3_shape35"/>
            <p:cNvSpPr/>
            <p:nvPr/>
          </p:nvSpPr>
          <p:spPr>
            <a:xfrm rot="13620000" flipV="1">
              <a:off x="967118" y="393645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slide3_shape36"/>
            <p:cNvSpPr/>
            <p:nvPr/>
          </p:nvSpPr>
          <p:spPr>
            <a:xfrm rot="11580000" flipV="1">
              <a:off x="1026354" y="392552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slide3_shape37"/>
            <p:cNvSpPr/>
            <p:nvPr/>
          </p:nvSpPr>
          <p:spPr>
            <a:xfrm rot="780000">
              <a:off x="293465" y="3860764"/>
              <a:ext cx="927515" cy="468173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slide3_shape38"/>
            <p:cNvSpPr/>
            <p:nvPr/>
          </p:nvSpPr>
          <p:spPr>
            <a:xfrm rot="13620000" flipV="1">
              <a:off x="967118" y="364053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slide3_shape39"/>
            <p:cNvSpPr/>
            <p:nvPr/>
          </p:nvSpPr>
          <p:spPr>
            <a:xfrm rot="11580000" flipV="1">
              <a:off x="1026354" y="362960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slide3_shape40"/>
            <p:cNvSpPr/>
            <p:nvPr/>
          </p:nvSpPr>
          <p:spPr>
            <a:xfrm rot="780000">
              <a:off x="293465" y="356485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slide3_shape41"/>
            <p:cNvSpPr/>
            <p:nvPr/>
          </p:nvSpPr>
          <p:spPr>
            <a:xfrm rot="13620000" flipV="1">
              <a:off x="967118" y="334462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slide3_shape42"/>
            <p:cNvSpPr/>
            <p:nvPr/>
          </p:nvSpPr>
          <p:spPr>
            <a:xfrm rot="11580000" flipV="1">
              <a:off x="1026354" y="333369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slide3_shape43"/>
            <p:cNvSpPr/>
            <p:nvPr/>
          </p:nvSpPr>
          <p:spPr>
            <a:xfrm rot="780000">
              <a:off x="293465" y="3268936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slide3_shape44"/>
            <p:cNvSpPr/>
            <p:nvPr/>
          </p:nvSpPr>
          <p:spPr>
            <a:xfrm rot="13620000" flipV="1">
              <a:off x="967118" y="304870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slide3_shape45"/>
            <p:cNvSpPr/>
            <p:nvPr/>
          </p:nvSpPr>
          <p:spPr>
            <a:xfrm rot="11580000" flipV="1">
              <a:off x="1026354" y="303778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slide3_shape46"/>
            <p:cNvSpPr/>
            <p:nvPr/>
          </p:nvSpPr>
          <p:spPr>
            <a:xfrm rot="780000">
              <a:off x="293465" y="297302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slide3_shape47"/>
            <p:cNvSpPr/>
            <p:nvPr/>
          </p:nvSpPr>
          <p:spPr>
            <a:xfrm rot="13620000" flipV="1">
              <a:off x="967118" y="275279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slide3_shape48"/>
            <p:cNvSpPr/>
            <p:nvPr/>
          </p:nvSpPr>
          <p:spPr>
            <a:xfrm rot="11580000" flipV="1">
              <a:off x="1026354" y="274186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2" name="slide3_shape49"/>
            <p:cNvSpPr/>
            <p:nvPr/>
          </p:nvSpPr>
          <p:spPr>
            <a:xfrm rot="780000">
              <a:off x="293465" y="267710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slide3_shape50"/>
            <p:cNvSpPr/>
            <p:nvPr/>
          </p:nvSpPr>
          <p:spPr>
            <a:xfrm rot="13620000" flipV="1">
              <a:off x="967118" y="245688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slide3_shape51"/>
            <p:cNvSpPr/>
            <p:nvPr/>
          </p:nvSpPr>
          <p:spPr>
            <a:xfrm rot="11580000" flipV="1">
              <a:off x="1026354" y="244595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slide3_shape52"/>
            <p:cNvSpPr/>
            <p:nvPr/>
          </p:nvSpPr>
          <p:spPr>
            <a:xfrm rot="780000">
              <a:off x="293465" y="238119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slide3_shape53"/>
            <p:cNvSpPr/>
            <p:nvPr/>
          </p:nvSpPr>
          <p:spPr>
            <a:xfrm rot="13620000" flipV="1">
              <a:off x="967118" y="216096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slide3_shape54"/>
            <p:cNvSpPr/>
            <p:nvPr/>
          </p:nvSpPr>
          <p:spPr>
            <a:xfrm rot="11580000" flipV="1">
              <a:off x="1026354" y="215003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" name="slide3_shape55"/>
            <p:cNvSpPr/>
            <p:nvPr/>
          </p:nvSpPr>
          <p:spPr>
            <a:xfrm rot="780000">
              <a:off x="293465" y="208528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" name="slide3_shape56"/>
            <p:cNvSpPr/>
            <p:nvPr/>
          </p:nvSpPr>
          <p:spPr>
            <a:xfrm rot="13620000" flipV="1">
              <a:off x="967118" y="186505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0" name="slide3_shape57"/>
            <p:cNvSpPr/>
            <p:nvPr/>
          </p:nvSpPr>
          <p:spPr>
            <a:xfrm rot="11580000" flipV="1">
              <a:off x="1026354" y="185412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" name="slide3_shape58"/>
            <p:cNvSpPr/>
            <p:nvPr/>
          </p:nvSpPr>
          <p:spPr>
            <a:xfrm rot="780000">
              <a:off x="293465" y="1789366"/>
              <a:ext cx="927515" cy="468173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2" name="slide3_shape59"/>
            <p:cNvSpPr/>
            <p:nvPr/>
          </p:nvSpPr>
          <p:spPr>
            <a:xfrm rot="13620000" flipV="1">
              <a:off x="967118" y="156913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3" name="slide3_shape60"/>
            <p:cNvSpPr/>
            <p:nvPr/>
          </p:nvSpPr>
          <p:spPr>
            <a:xfrm rot="11580000" flipV="1">
              <a:off x="1026354" y="155821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4" name="slide3_shape61"/>
            <p:cNvSpPr/>
            <p:nvPr/>
          </p:nvSpPr>
          <p:spPr>
            <a:xfrm rot="780000">
              <a:off x="293465" y="149345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5" name="slide3_shape62"/>
            <p:cNvSpPr/>
            <p:nvPr/>
          </p:nvSpPr>
          <p:spPr>
            <a:xfrm rot="13620000" flipV="1">
              <a:off x="967118" y="127322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6" name="slide3_shape63"/>
            <p:cNvSpPr/>
            <p:nvPr/>
          </p:nvSpPr>
          <p:spPr>
            <a:xfrm rot="11580000" flipV="1">
              <a:off x="1026354" y="126229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7" name="slide3_shape64"/>
            <p:cNvSpPr/>
            <p:nvPr/>
          </p:nvSpPr>
          <p:spPr>
            <a:xfrm rot="780000">
              <a:off x="293465" y="119753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8" name="slide3_shape65"/>
            <p:cNvSpPr/>
            <p:nvPr/>
          </p:nvSpPr>
          <p:spPr>
            <a:xfrm rot="13620000" flipV="1">
              <a:off x="967118" y="97731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9" name="slide3_shape66"/>
            <p:cNvSpPr/>
            <p:nvPr/>
          </p:nvSpPr>
          <p:spPr>
            <a:xfrm rot="11580000" flipV="1">
              <a:off x="1026354" y="966383"/>
              <a:ext cx="111427" cy="107999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0" name="slide3_shape67"/>
            <p:cNvSpPr/>
            <p:nvPr/>
          </p:nvSpPr>
          <p:spPr>
            <a:xfrm rot="780000">
              <a:off x="293465" y="90162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71" name="slide3_shape68"/>
          <p:cNvSpPr/>
          <p:nvPr/>
        </p:nvSpPr>
        <p:spPr>
          <a:xfrm>
            <a:off x="1285875" y="9525"/>
            <a:ext cx="64579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0"/>
            <a:r>
              <a:rPr lang="en-US" altLang="ko-KR" sz="2800" b="1" kern="0">
                <a:solidFill>
                  <a:srgbClr val="470012"/>
                </a:solidFill>
                <a:latin typeface="야놀자 야체 B"/>
                <a:ea typeface="야놀자 야체 B"/>
                <a:cs typeface="+mn-cs"/>
              </a:rPr>
              <a:t>PPT PRESENTATION </a:t>
            </a:r>
            <a:r>
              <a:rPr lang="en-US" altLang="ko-KR" sz="700" kern="0">
                <a:solidFill>
                  <a:srgbClr val="470012"/>
                </a:solidFill>
                <a:latin typeface="+mn-lt"/>
                <a:ea typeface="+mn-ea"/>
                <a:cs typeface="+mn-cs"/>
              </a:rPr>
              <a:t>Enjoy your stylish business and campus life with BIZCAM</a:t>
            </a:r>
            <a:endParaRPr sz="4000" kern="0">
              <a:solidFill>
                <a:srgbClr val="47001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2" name="slide3_shape69"/>
          <p:cNvSpPr/>
          <p:nvPr/>
        </p:nvSpPr>
        <p:spPr>
          <a:xfrm>
            <a:off x="2939253" y="860660"/>
            <a:ext cx="67017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4000" kern="1200" dirty="0" err="1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용어정의</a:t>
            </a:r>
            <a:r>
              <a:rPr lang="en-US" altLang="ko-KR" sz="40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</a:t>
            </a:r>
            <a:r>
              <a:rPr lang="en-US" altLang="ko-KR" sz="4000" dirty="0" err="1" smtClean="0">
                <a:latin typeface="휴먼옛체"/>
                <a:ea typeface="휴먼옛체"/>
              </a:rPr>
              <a:t>Regisration</a:t>
            </a:r>
            <a:r>
              <a:rPr lang="ko-KR" altLang="en-US" sz="40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클래스</a:t>
            </a:r>
            <a:r>
              <a:rPr lang="en-US" altLang="ko-KR" sz="4000" kern="1200" dirty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)</a:t>
            </a:r>
            <a:endParaRPr sz="4000" kern="1200" dirty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3" name="slide3_shape70"/>
          <p:cNvSpPr/>
          <p:nvPr/>
        </p:nvSpPr>
        <p:spPr>
          <a:xfrm>
            <a:off x="1454207" y="1873520"/>
            <a:ext cx="1043558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defTabSz="914400" latinLnBrk="1">
              <a:buAutoNum type="arabicPeriod"/>
            </a:pPr>
            <a:r>
              <a:rPr lang="en-US" dirty="0" err="1" smtClean="0">
                <a:latin typeface="휴먼옛체"/>
                <a:ea typeface="휴먼옛체"/>
              </a:rPr>
              <a:t>user_id</a:t>
            </a:r>
            <a:r>
              <a:rPr lang="en-US" dirty="0" smtClean="0">
                <a:latin typeface="휴먼옛체"/>
                <a:ea typeface="휴먼옛체"/>
              </a:rPr>
              <a:t>: </a:t>
            </a:r>
            <a:r>
              <a:rPr lang="ko-KR" altLang="en-US" dirty="0" smtClean="0">
                <a:latin typeface="휴먼옛체"/>
                <a:ea typeface="휴먼옛체"/>
              </a:rPr>
              <a:t>사용자의 아이디 값이 저장될 변수</a:t>
            </a:r>
            <a:r>
              <a:rPr lang="en-US" dirty="0" smtClean="0">
                <a:latin typeface="휴먼옛체"/>
                <a:ea typeface="휴먼옛체"/>
              </a:rPr>
              <a:t>(</a:t>
            </a:r>
            <a:r>
              <a:rPr lang="en-US" dirty="0" err="1" smtClean="0">
                <a:latin typeface="휴먼옛체"/>
                <a:ea typeface="휴먼옛체"/>
              </a:rPr>
              <a:t>int</a:t>
            </a:r>
            <a:r>
              <a:rPr lang="en-US" dirty="0" smtClean="0">
                <a:latin typeface="휴먼옛체"/>
                <a:ea typeface="휴먼옛체"/>
              </a:rPr>
              <a:t>)</a:t>
            </a:r>
          </a:p>
          <a:p>
            <a:pPr marL="342900" indent="-342900" algn="l" defTabSz="914400" latinLnBrk="1">
              <a:buAutoNum type="arabicPeriod"/>
            </a:pPr>
            <a:r>
              <a:rPr 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title: </a:t>
            </a:r>
            <a:r>
              <a:rPr lang="ko-KR" altLang="en-US" sz="1800" kern="1200" dirty="0" err="1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검색어</a:t>
            </a:r>
            <a:r>
              <a:rPr lang="ko-KR" alt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등록 시 사용될 </a:t>
            </a:r>
            <a:r>
              <a:rPr lang="ko-KR" altLang="en-US" sz="1800" kern="1200" dirty="0" err="1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검색어</a:t>
            </a:r>
            <a:r>
              <a:rPr lang="ko-KR" alt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제목 변수</a:t>
            </a:r>
            <a:r>
              <a:rPr 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(String)</a:t>
            </a:r>
          </a:p>
          <a:p>
            <a:pPr marL="342900" indent="-342900" algn="l" defTabSz="914400" latinLnBrk="1">
              <a:buAutoNum type="arabicPeriod"/>
            </a:pPr>
            <a:r>
              <a:rPr lang="en-US" dirty="0" smtClean="0">
                <a:latin typeface="휴먼옛체"/>
                <a:ea typeface="휴먼옛체"/>
              </a:rPr>
              <a:t>image: </a:t>
            </a:r>
            <a:r>
              <a:rPr lang="ko-KR" altLang="en-US" dirty="0" smtClean="0">
                <a:latin typeface="휴먼옛체"/>
                <a:ea typeface="휴먼옛체"/>
              </a:rPr>
              <a:t>검색어의 이미지 정보</a:t>
            </a:r>
            <a:r>
              <a:rPr lang="en-US" dirty="0" smtClean="0">
                <a:latin typeface="휴먼옛체"/>
                <a:ea typeface="휴먼옛체"/>
              </a:rPr>
              <a:t>(String)</a:t>
            </a:r>
          </a:p>
          <a:p>
            <a:pPr marL="342900" indent="-342900" algn="l" defTabSz="914400" latinLnBrk="1">
              <a:buAutoNum type="arabicPeriod"/>
            </a:pPr>
            <a:r>
              <a:rPr lang="en-US" sz="1800" kern="1200" dirty="0" err="1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bigcategory_id</a:t>
            </a:r>
            <a:r>
              <a:rPr 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: </a:t>
            </a:r>
            <a:r>
              <a:rPr lang="ko-KR" alt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카테고리</a:t>
            </a:r>
            <a:r>
              <a:rPr lang="en-US" altLang="ko-KR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</a:t>
            </a:r>
            <a:r>
              <a:rPr lang="ko-KR" alt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대</a:t>
            </a:r>
            <a:r>
              <a:rPr lang="en-US" altLang="ko-KR" dirty="0" smtClean="0">
                <a:latin typeface="휴먼옛체"/>
                <a:ea typeface="휴먼옛체"/>
              </a:rPr>
              <a:t>)</a:t>
            </a:r>
            <a:r>
              <a:rPr lang="ko-KR" altLang="en-US" dirty="0" smtClean="0">
                <a:latin typeface="휴먼옛체"/>
                <a:ea typeface="휴먼옛체"/>
              </a:rPr>
              <a:t>의 아이디 변수</a:t>
            </a:r>
            <a:r>
              <a:rPr 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</a:t>
            </a:r>
            <a:r>
              <a:rPr lang="en-US" sz="1800" kern="1200" dirty="0" err="1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int</a:t>
            </a:r>
            <a:r>
              <a:rPr lang="en-US" sz="1800" kern="1200" dirty="0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)</a:t>
            </a:r>
          </a:p>
          <a:p>
            <a:pPr marL="342900" indent="-342900" algn="l" defTabSz="914400" latinLnBrk="1">
              <a:buAutoNum type="arabicPeriod"/>
            </a:pPr>
            <a:r>
              <a:rPr lang="en-US" dirty="0" err="1" smtClean="0">
                <a:latin typeface="휴먼옛체"/>
                <a:ea typeface="휴먼옛체"/>
              </a:rPr>
              <a:t>smallcategori_id</a:t>
            </a:r>
            <a:r>
              <a:rPr lang="en-US" dirty="0" smtClean="0">
                <a:latin typeface="휴먼옛체"/>
                <a:ea typeface="휴먼옛체"/>
              </a:rPr>
              <a:t>: </a:t>
            </a:r>
            <a:r>
              <a:rPr lang="ko-KR" altLang="en-US" dirty="0" smtClean="0">
                <a:latin typeface="휴먼옛체"/>
                <a:ea typeface="휴먼옛체"/>
              </a:rPr>
              <a:t>카테고리</a:t>
            </a:r>
            <a:r>
              <a:rPr lang="en-US" altLang="ko-KR" dirty="0" smtClean="0">
                <a:latin typeface="휴먼옛체"/>
                <a:ea typeface="휴먼옛체"/>
              </a:rPr>
              <a:t>(</a:t>
            </a:r>
            <a:r>
              <a:rPr lang="ko-KR" altLang="en-US" dirty="0" smtClean="0">
                <a:latin typeface="휴먼옛체"/>
                <a:ea typeface="휴먼옛체"/>
              </a:rPr>
              <a:t>소</a:t>
            </a:r>
            <a:r>
              <a:rPr lang="en-US" altLang="ko-KR" dirty="0" smtClean="0">
                <a:latin typeface="휴먼옛체"/>
                <a:ea typeface="휴먼옛체"/>
              </a:rPr>
              <a:t>)</a:t>
            </a:r>
            <a:r>
              <a:rPr lang="ko-KR" altLang="en-US" dirty="0" smtClean="0">
                <a:latin typeface="휴먼옛체"/>
                <a:ea typeface="휴먼옛체"/>
              </a:rPr>
              <a:t>의 아이디 변수</a:t>
            </a:r>
            <a:r>
              <a:rPr lang="en-US" dirty="0" smtClean="0">
                <a:latin typeface="휴먼옛체"/>
                <a:ea typeface="휴먼옛체"/>
              </a:rPr>
              <a:t>(</a:t>
            </a:r>
            <a:r>
              <a:rPr lang="en-US" dirty="0" err="1" smtClean="0">
                <a:latin typeface="휴먼옛체"/>
                <a:ea typeface="휴먼옛체"/>
              </a:rPr>
              <a:t>int</a:t>
            </a:r>
            <a:r>
              <a:rPr lang="en-US" dirty="0" smtClean="0">
                <a:latin typeface="휴먼옛체"/>
                <a:ea typeface="휴먼옛체"/>
              </a:rPr>
              <a:t>)</a:t>
            </a:r>
            <a:endParaRPr sz="1800" kern="1200" dirty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4" name="slide3_shape71"/>
          <p:cNvSpPr/>
          <p:nvPr/>
        </p:nvSpPr>
        <p:spPr>
          <a:xfrm>
            <a:off x="1454207" y="1514399"/>
            <a:ext cx="1186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파라미터</a:t>
            </a:r>
            <a:endParaRPr sz="18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5" name="slide3_shape72"/>
          <p:cNvSpPr/>
          <p:nvPr/>
        </p:nvSpPr>
        <p:spPr>
          <a:xfrm>
            <a:off x="1454206" y="4122653"/>
            <a:ext cx="9232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메소드</a:t>
            </a:r>
            <a:endParaRPr sz="18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6" name="slide3_shape73"/>
          <p:cNvSpPr/>
          <p:nvPr/>
        </p:nvSpPr>
        <p:spPr>
          <a:xfrm>
            <a:off x="1454205" y="4444703"/>
            <a:ext cx="10435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800" kern="1200" dirty="0" err="1" smtClean="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sendDeveloper</a:t>
            </a:r>
            <a:r>
              <a:rPr lang="en-US" altLang="ko-KR" dirty="0" smtClean="0">
                <a:latin typeface="휴먼옛체"/>
                <a:ea typeface="휴먼옛체"/>
              </a:rPr>
              <a:t>(): </a:t>
            </a:r>
            <a:r>
              <a:rPr lang="ko-KR" altLang="en-US" dirty="0" err="1" smtClean="0">
                <a:latin typeface="휴먼옛체"/>
                <a:ea typeface="휴먼옛체"/>
              </a:rPr>
              <a:t>검색어</a:t>
            </a:r>
            <a:r>
              <a:rPr lang="ko-KR" altLang="en-US" dirty="0" smtClean="0">
                <a:latin typeface="휴먼옛체"/>
                <a:ea typeface="휴먼옛체"/>
              </a:rPr>
              <a:t> 등록 요청 시 동작 될 </a:t>
            </a:r>
            <a:r>
              <a:rPr lang="ko-KR" altLang="en-US" dirty="0" err="1" smtClean="0">
                <a:latin typeface="휴먼옛체"/>
                <a:ea typeface="휴먼옛체"/>
              </a:rPr>
              <a:t>메소드</a:t>
            </a:r>
            <a:r>
              <a:rPr lang="en-US" altLang="ko-KR" dirty="0" smtClean="0">
                <a:latin typeface="휴먼옛체"/>
                <a:ea typeface="휴먼옛체"/>
              </a:rPr>
              <a:t>(</a:t>
            </a:r>
            <a:r>
              <a:rPr lang="en-US" altLang="ko-KR" dirty="0">
                <a:latin typeface="휴먼옛체"/>
                <a:ea typeface="휴먼옛체"/>
              </a:rPr>
              <a:t>public)</a:t>
            </a:r>
            <a:endParaRPr lang="en-US" altLang="ko-KR" sz="1800" kern="1200" dirty="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pic>
        <p:nvPicPr>
          <p:cNvPr id="79" name="그림 7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7621" y="1806852"/>
            <a:ext cx="1542857" cy="1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72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lide3_group40"/>
          <p:cNvGrpSpPr>
            <a:grpSpLocks/>
          </p:cNvGrpSpPr>
          <p:nvPr/>
        </p:nvGrpSpPr>
        <p:grpSpPr>
          <a:xfrm>
            <a:off x="1" y="424720"/>
            <a:ext cx="12026582" cy="6286704"/>
            <a:chOff x="1" y="424720"/>
            <a:chExt cx="12026582" cy="6286704"/>
          </a:xfrm>
        </p:grpSpPr>
        <p:sp>
          <p:nvSpPr>
            <p:cNvPr id="4" name="slide3_shape1"/>
            <p:cNvSpPr/>
            <p:nvPr/>
          </p:nvSpPr>
          <p:spPr>
            <a:xfrm>
              <a:off x="1" y="5381625"/>
              <a:ext cx="1009650" cy="1171575"/>
            </a:xfrm>
            <a:custGeom>
              <a:avLst/>
              <a:gdLst/>
              <a:ahLst/>
              <a:cxnLst/>
              <a:rect l="l" t="t" r="r" b="b"/>
              <a:pathLst>
                <a:path w="1009650" h="1171575">
                  <a:moveTo>
                    <a:pt x="885825" y="1171575"/>
                  </a:moveTo>
                  <a:lnTo>
                    <a:pt x="0" y="676275"/>
                  </a:lnTo>
                  <a:lnTo>
                    <a:pt x="0" y="9525"/>
                  </a:lnTo>
                  <a:lnTo>
                    <a:pt x="1009650" y="0"/>
                  </a:lnTo>
                  <a:lnTo>
                    <a:pt x="885825" y="1171575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slide3_shape2"/>
            <p:cNvSpPr/>
            <p:nvPr/>
          </p:nvSpPr>
          <p:spPr>
            <a:xfrm rot="5400000" flipV="1">
              <a:off x="3225924" y="-2220179"/>
              <a:ext cx="6128359" cy="11418157"/>
            </a:xfrm>
            <a:custGeom>
              <a:avLst/>
              <a:gdLst/>
              <a:ahLst/>
              <a:cxnLst/>
              <a:rect l="l" t="t" r="r" b="b"/>
              <a:pathLst>
                <a:path w="6410993" h="11944753">
                  <a:moveTo>
                    <a:pt x="387564" y="11944753"/>
                  </a:moveTo>
                  <a:cubicBezTo>
                    <a:pt x="208554" y="11785096"/>
                    <a:pt x="278653" y="11834688"/>
                    <a:pt x="0" y="11645139"/>
                  </a:cubicBezTo>
                  <a:cubicBezTo>
                    <a:pt x="181314" y="8509140"/>
                    <a:pt x="203203" y="4476355"/>
                    <a:pt x="155335" y="5139"/>
                  </a:cubicBezTo>
                  <a:cubicBezTo>
                    <a:pt x="2076059" y="-28176"/>
                    <a:pt x="3996783" y="113882"/>
                    <a:pt x="5917507" y="48682"/>
                  </a:cubicBezTo>
                  <a:lnTo>
                    <a:pt x="6410993" y="338968"/>
                  </a:lnTo>
                  <a:lnTo>
                    <a:pt x="387564" y="11944753"/>
                  </a:lnTo>
                  <a:close/>
                </a:path>
              </a:pathLst>
            </a:custGeom>
            <a:solidFill>
              <a:srgbClr val="D9B0B6"/>
            </a:solidFill>
            <a:ln w="25400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slide3_shape3"/>
            <p:cNvSpPr/>
            <p:nvPr/>
          </p:nvSpPr>
          <p:spPr>
            <a:xfrm flipV="1">
              <a:off x="910406" y="800427"/>
              <a:ext cx="11116175" cy="5910996"/>
            </a:xfrm>
            <a:custGeom>
              <a:avLst/>
              <a:gdLst/>
              <a:ahLst/>
              <a:cxnLst/>
              <a:rect l="l" t="t" r="r" b="b"/>
              <a:pathLst>
                <a:path w="11116176" h="5910997">
                  <a:moveTo>
                    <a:pt x="0" y="152987"/>
                  </a:moveTo>
                  <a:cubicBezTo>
                    <a:pt x="3741002" y="38687"/>
                    <a:pt x="7186728" y="-94663"/>
                    <a:pt x="11099180" y="95837"/>
                  </a:cubicBezTo>
                  <a:cubicBezTo>
                    <a:pt x="11184905" y="2085024"/>
                    <a:pt x="10908680" y="2912159"/>
                    <a:pt x="11099180" y="5910997"/>
                  </a:cubicBezTo>
                  <a:cubicBezTo>
                    <a:pt x="9444153" y="5758597"/>
                    <a:pt x="4083902" y="5806222"/>
                    <a:pt x="0" y="5891947"/>
                  </a:cubicBezTo>
                  <a:lnTo>
                    <a:pt x="0" y="152987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slide3_shape4"/>
            <p:cNvSpPr/>
            <p:nvPr/>
          </p:nvSpPr>
          <p:spPr>
            <a:xfrm>
              <a:off x="581025" y="571500"/>
              <a:ext cx="314520" cy="228261"/>
            </a:xfrm>
            <a:custGeom>
              <a:avLst/>
              <a:gdLst/>
              <a:ahLst/>
              <a:cxnLst/>
              <a:rect l="l" t="t" r="r" b="b"/>
              <a:pathLst>
                <a:path w="304800" h="200025">
                  <a:moveTo>
                    <a:pt x="304800" y="200025"/>
                  </a:moveTo>
                  <a:lnTo>
                    <a:pt x="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slide3_shape5"/>
            <p:cNvSpPr/>
            <p:nvPr/>
          </p:nvSpPr>
          <p:spPr>
            <a:xfrm>
              <a:off x="742950" y="676275"/>
              <a:ext cx="542925" cy="657225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slide3_shape6"/>
            <p:cNvSpPr/>
            <p:nvPr/>
          </p:nvSpPr>
          <p:spPr>
            <a:xfrm>
              <a:off x="824775" y="747387"/>
              <a:ext cx="311904" cy="377568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slide3_shape7"/>
            <p:cNvSpPr/>
            <p:nvPr/>
          </p:nvSpPr>
          <p:spPr>
            <a:xfrm>
              <a:off x="684321" y="637817"/>
              <a:ext cx="311904" cy="377568"/>
            </a:xfrm>
            <a:custGeom>
              <a:avLst/>
              <a:gdLst/>
              <a:ahLst/>
              <a:cxnLst/>
              <a:rect l="l" t="t" r="r" b="b"/>
              <a:pathLst>
                <a:path w="542925" h="657225">
                  <a:moveTo>
                    <a:pt x="542925" y="0"/>
                  </a:moveTo>
                  <a:lnTo>
                    <a:pt x="0" y="9525"/>
                  </a:lnTo>
                  <a:lnTo>
                    <a:pt x="9525" y="657225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slide3_shape8"/>
            <p:cNvSpPr/>
            <p:nvPr/>
          </p:nvSpPr>
          <p:spPr>
            <a:xfrm>
              <a:off x="736600" y="1622425"/>
              <a:ext cx="43281" cy="4330700"/>
            </a:xfrm>
            <a:custGeom>
              <a:avLst/>
              <a:gdLst/>
              <a:ahLst/>
              <a:cxnLst/>
              <a:rect l="l" t="t" r="r" b="b"/>
              <a:pathLst>
                <a:path w="43281" h="4330700">
                  <a:moveTo>
                    <a:pt x="12700" y="0"/>
                  </a:moveTo>
                  <a:cubicBezTo>
                    <a:pt x="13758" y="775758"/>
                    <a:pt x="45297" y="1703917"/>
                    <a:pt x="43180" y="2425700"/>
                  </a:cubicBezTo>
                  <a:cubicBezTo>
                    <a:pt x="41063" y="3147483"/>
                    <a:pt x="28151" y="3685751"/>
                    <a:pt x="0" y="433070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slide3_shape9"/>
            <p:cNvSpPr/>
            <p:nvPr/>
          </p:nvSpPr>
          <p:spPr>
            <a:xfrm>
              <a:off x="1701800" y="704850"/>
              <a:ext cx="5461000" cy="25400"/>
            </a:xfrm>
            <a:custGeom>
              <a:avLst/>
              <a:gdLst/>
              <a:ahLst/>
              <a:cxnLst/>
              <a:rect l="l" t="t" r="r" b="b"/>
              <a:pathLst>
                <a:path w="5461000" h="25400">
                  <a:moveTo>
                    <a:pt x="0" y="12700"/>
                  </a:moveTo>
                  <a:lnTo>
                    <a:pt x="2857500" y="25400"/>
                  </a:lnTo>
                  <a:lnTo>
                    <a:pt x="546100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slide3_shape10"/>
            <p:cNvSpPr/>
            <p:nvPr/>
          </p:nvSpPr>
          <p:spPr>
            <a:xfrm>
              <a:off x="7645400" y="720725"/>
              <a:ext cx="3390900" cy="38100"/>
            </a:xfrm>
            <a:custGeom>
              <a:avLst/>
              <a:gdLst/>
              <a:ahLst/>
              <a:cxnLst/>
              <a:rect l="l" t="t" r="r" b="b"/>
              <a:pathLst>
                <a:path w="3390900" h="38100">
                  <a:moveTo>
                    <a:pt x="0" y="38100"/>
                  </a:moveTo>
                  <a:lnTo>
                    <a:pt x="1955800" y="25400"/>
                  </a:lnTo>
                  <a:lnTo>
                    <a:pt x="3390900" y="0"/>
                  </a:ln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slide3_shape11"/>
            <p:cNvSpPr/>
            <p:nvPr/>
          </p:nvSpPr>
          <p:spPr>
            <a:xfrm>
              <a:off x="9004300" y="600075"/>
              <a:ext cx="2349500" cy="52856"/>
            </a:xfrm>
            <a:custGeom>
              <a:avLst/>
              <a:gdLst/>
              <a:ahLst/>
              <a:cxnLst/>
              <a:rect l="l" t="t" r="r" b="b"/>
              <a:pathLst>
                <a:path w="2349500" h="52856">
                  <a:moveTo>
                    <a:pt x="0" y="38100"/>
                  </a:moveTo>
                  <a:cubicBezTo>
                    <a:pt x="369358" y="47625"/>
                    <a:pt x="738717" y="57150"/>
                    <a:pt x="1130300" y="50800"/>
                  </a:cubicBezTo>
                  <a:cubicBezTo>
                    <a:pt x="1521883" y="44450"/>
                    <a:pt x="1935691" y="22225"/>
                    <a:pt x="2349500" y="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slide3_shape12"/>
            <p:cNvSpPr/>
            <p:nvPr/>
          </p:nvSpPr>
          <p:spPr>
            <a:xfrm>
              <a:off x="647700" y="2651125"/>
              <a:ext cx="50800" cy="1333500"/>
            </a:xfrm>
            <a:custGeom>
              <a:avLst/>
              <a:gdLst/>
              <a:ahLst/>
              <a:cxnLst/>
              <a:rect l="l" t="t" r="r" b="b"/>
              <a:pathLst>
                <a:path w="50800" h="1333500">
                  <a:moveTo>
                    <a:pt x="0" y="0"/>
                  </a:moveTo>
                  <a:cubicBezTo>
                    <a:pt x="14816" y="320675"/>
                    <a:pt x="29633" y="641350"/>
                    <a:pt x="38100" y="863600"/>
                  </a:cubicBezTo>
                  <a:cubicBezTo>
                    <a:pt x="46567" y="1085850"/>
                    <a:pt x="48683" y="1209675"/>
                    <a:pt x="50800" y="133350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slide3_shape13"/>
            <p:cNvSpPr/>
            <p:nvPr/>
          </p:nvSpPr>
          <p:spPr>
            <a:xfrm>
              <a:off x="792480" y="5495925"/>
              <a:ext cx="45720" cy="792480"/>
            </a:xfrm>
            <a:custGeom>
              <a:avLst/>
              <a:gdLst/>
              <a:ahLst/>
              <a:cxnLst/>
              <a:rect l="l" t="t" r="r" b="b"/>
              <a:pathLst>
                <a:path w="45720" h="792480">
                  <a:moveTo>
                    <a:pt x="45720" y="0"/>
                  </a:moveTo>
                  <a:cubicBezTo>
                    <a:pt x="38100" y="212090"/>
                    <a:pt x="30480" y="424180"/>
                    <a:pt x="22860" y="556260"/>
                  </a:cubicBezTo>
                  <a:cubicBezTo>
                    <a:pt x="15240" y="688340"/>
                    <a:pt x="7620" y="740410"/>
                    <a:pt x="0" y="792480"/>
                  </a:cubicBezTo>
                </a:path>
              </a:pathLst>
            </a:custGeom>
            <a:noFill/>
            <a:ln w="22225" cap="flat">
              <a:solidFill>
                <a:srgbClr val="47001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slide3_shape14"/>
            <p:cNvSpPr/>
            <p:nvPr/>
          </p:nvSpPr>
          <p:spPr>
            <a:xfrm rot="13620000" flipV="1">
              <a:off x="967118" y="6007843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slide3_shape15"/>
            <p:cNvSpPr/>
            <p:nvPr/>
          </p:nvSpPr>
          <p:spPr>
            <a:xfrm rot="11580000" flipV="1">
              <a:off x="1026354" y="5996916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slide3_shape16"/>
            <p:cNvSpPr/>
            <p:nvPr/>
          </p:nvSpPr>
          <p:spPr>
            <a:xfrm rot="780000">
              <a:off x="293465" y="5932157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slide3_shape17"/>
            <p:cNvSpPr/>
            <p:nvPr/>
          </p:nvSpPr>
          <p:spPr>
            <a:xfrm rot="13620000" flipV="1">
              <a:off x="967118" y="571193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slide3_shape18"/>
            <p:cNvSpPr/>
            <p:nvPr/>
          </p:nvSpPr>
          <p:spPr>
            <a:xfrm rot="11580000" flipV="1">
              <a:off x="1026354" y="570100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slide3_shape19"/>
            <p:cNvSpPr/>
            <p:nvPr/>
          </p:nvSpPr>
          <p:spPr>
            <a:xfrm rot="780000">
              <a:off x="293465" y="563624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slide3_shape20"/>
            <p:cNvSpPr/>
            <p:nvPr/>
          </p:nvSpPr>
          <p:spPr>
            <a:xfrm rot="13620000" flipV="1">
              <a:off x="967118" y="541602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slide3_shape21"/>
            <p:cNvSpPr/>
            <p:nvPr/>
          </p:nvSpPr>
          <p:spPr>
            <a:xfrm rot="11580000" flipV="1">
              <a:off x="1026354" y="540509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slide3_shape22"/>
            <p:cNvSpPr/>
            <p:nvPr/>
          </p:nvSpPr>
          <p:spPr>
            <a:xfrm rot="780000">
              <a:off x="293465" y="534033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slide3_shape23"/>
            <p:cNvSpPr/>
            <p:nvPr/>
          </p:nvSpPr>
          <p:spPr>
            <a:xfrm rot="13620000" flipV="1">
              <a:off x="967118" y="512010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slide3_shape24"/>
            <p:cNvSpPr/>
            <p:nvPr/>
          </p:nvSpPr>
          <p:spPr>
            <a:xfrm rot="11580000" flipV="1">
              <a:off x="1026354" y="510917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slide3_shape25"/>
            <p:cNvSpPr/>
            <p:nvPr/>
          </p:nvSpPr>
          <p:spPr>
            <a:xfrm rot="780000">
              <a:off x="293465" y="504442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slide3_shape26"/>
            <p:cNvSpPr/>
            <p:nvPr/>
          </p:nvSpPr>
          <p:spPr>
            <a:xfrm rot="13620000" flipV="1">
              <a:off x="967118" y="482419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slide3_shape27"/>
            <p:cNvSpPr/>
            <p:nvPr/>
          </p:nvSpPr>
          <p:spPr>
            <a:xfrm rot="11580000" flipV="1">
              <a:off x="1026354" y="481326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slide3_shape28"/>
            <p:cNvSpPr/>
            <p:nvPr/>
          </p:nvSpPr>
          <p:spPr>
            <a:xfrm rot="780000">
              <a:off x="293465" y="4748506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slide3_shape29"/>
            <p:cNvSpPr/>
            <p:nvPr/>
          </p:nvSpPr>
          <p:spPr>
            <a:xfrm rot="13620000" flipV="1">
              <a:off x="967118" y="452827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slide3_shape30"/>
            <p:cNvSpPr/>
            <p:nvPr/>
          </p:nvSpPr>
          <p:spPr>
            <a:xfrm rot="11580000" flipV="1">
              <a:off x="1026354" y="451735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slide3_shape31"/>
            <p:cNvSpPr/>
            <p:nvPr/>
          </p:nvSpPr>
          <p:spPr>
            <a:xfrm rot="780000">
              <a:off x="293465" y="445259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slide3_shape32"/>
            <p:cNvSpPr/>
            <p:nvPr/>
          </p:nvSpPr>
          <p:spPr>
            <a:xfrm rot="13620000" flipV="1">
              <a:off x="967118" y="423236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slide3_shape33"/>
            <p:cNvSpPr/>
            <p:nvPr/>
          </p:nvSpPr>
          <p:spPr>
            <a:xfrm rot="11580000" flipV="1">
              <a:off x="1026354" y="422143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slide3_shape34"/>
            <p:cNvSpPr/>
            <p:nvPr/>
          </p:nvSpPr>
          <p:spPr>
            <a:xfrm rot="780000">
              <a:off x="293465" y="415667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slide3_shape35"/>
            <p:cNvSpPr/>
            <p:nvPr/>
          </p:nvSpPr>
          <p:spPr>
            <a:xfrm rot="13620000" flipV="1">
              <a:off x="967118" y="393645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slide3_shape36"/>
            <p:cNvSpPr/>
            <p:nvPr/>
          </p:nvSpPr>
          <p:spPr>
            <a:xfrm rot="11580000" flipV="1">
              <a:off x="1026354" y="392552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slide3_shape37"/>
            <p:cNvSpPr/>
            <p:nvPr/>
          </p:nvSpPr>
          <p:spPr>
            <a:xfrm rot="780000">
              <a:off x="293465" y="3860764"/>
              <a:ext cx="927515" cy="468173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slide3_shape38"/>
            <p:cNvSpPr/>
            <p:nvPr/>
          </p:nvSpPr>
          <p:spPr>
            <a:xfrm rot="13620000" flipV="1">
              <a:off x="967118" y="364053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slide3_shape39"/>
            <p:cNvSpPr/>
            <p:nvPr/>
          </p:nvSpPr>
          <p:spPr>
            <a:xfrm rot="11580000" flipV="1">
              <a:off x="1026354" y="362960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slide3_shape40"/>
            <p:cNvSpPr/>
            <p:nvPr/>
          </p:nvSpPr>
          <p:spPr>
            <a:xfrm rot="780000">
              <a:off x="293465" y="356485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slide3_shape41"/>
            <p:cNvSpPr/>
            <p:nvPr/>
          </p:nvSpPr>
          <p:spPr>
            <a:xfrm rot="13620000" flipV="1">
              <a:off x="967118" y="334462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slide3_shape42"/>
            <p:cNvSpPr/>
            <p:nvPr/>
          </p:nvSpPr>
          <p:spPr>
            <a:xfrm rot="11580000" flipV="1">
              <a:off x="1026354" y="333369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slide3_shape43"/>
            <p:cNvSpPr/>
            <p:nvPr/>
          </p:nvSpPr>
          <p:spPr>
            <a:xfrm rot="780000">
              <a:off x="293465" y="3268936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slide3_shape44"/>
            <p:cNvSpPr/>
            <p:nvPr/>
          </p:nvSpPr>
          <p:spPr>
            <a:xfrm rot="13620000" flipV="1">
              <a:off x="967118" y="304870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slide3_shape45"/>
            <p:cNvSpPr/>
            <p:nvPr/>
          </p:nvSpPr>
          <p:spPr>
            <a:xfrm rot="11580000" flipV="1">
              <a:off x="1026354" y="303778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slide3_shape46"/>
            <p:cNvSpPr/>
            <p:nvPr/>
          </p:nvSpPr>
          <p:spPr>
            <a:xfrm rot="780000">
              <a:off x="293465" y="297302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slide3_shape47"/>
            <p:cNvSpPr/>
            <p:nvPr/>
          </p:nvSpPr>
          <p:spPr>
            <a:xfrm rot="13620000" flipV="1">
              <a:off x="967118" y="275279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slide3_shape48"/>
            <p:cNvSpPr/>
            <p:nvPr/>
          </p:nvSpPr>
          <p:spPr>
            <a:xfrm rot="11580000" flipV="1">
              <a:off x="1026354" y="274186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2" name="slide3_shape49"/>
            <p:cNvSpPr/>
            <p:nvPr/>
          </p:nvSpPr>
          <p:spPr>
            <a:xfrm rot="780000">
              <a:off x="293465" y="267710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slide3_shape50"/>
            <p:cNvSpPr/>
            <p:nvPr/>
          </p:nvSpPr>
          <p:spPr>
            <a:xfrm rot="13620000" flipV="1">
              <a:off x="967118" y="245688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slide3_shape51"/>
            <p:cNvSpPr/>
            <p:nvPr/>
          </p:nvSpPr>
          <p:spPr>
            <a:xfrm rot="11580000" flipV="1">
              <a:off x="1026354" y="2445953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slide3_shape52"/>
            <p:cNvSpPr/>
            <p:nvPr/>
          </p:nvSpPr>
          <p:spPr>
            <a:xfrm rot="780000">
              <a:off x="293465" y="238119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slide3_shape53"/>
            <p:cNvSpPr/>
            <p:nvPr/>
          </p:nvSpPr>
          <p:spPr>
            <a:xfrm rot="13620000" flipV="1">
              <a:off x="967118" y="2160966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slide3_shape54"/>
            <p:cNvSpPr/>
            <p:nvPr/>
          </p:nvSpPr>
          <p:spPr>
            <a:xfrm rot="11580000" flipV="1">
              <a:off x="1026354" y="2150039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" name="slide3_shape55"/>
            <p:cNvSpPr/>
            <p:nvPr/>
          </p:nvSpPr>
          <p:spPr>
            <a:xfrm rot="780000">
              <a:off x="293465" y="2085280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" name="slide3_shape56"/>
            <p:cNvSpPr/>
            <p:nvPr/>
          </p:nvSpPr>
          <p:spPr>
            <a:xfrm rot="13620000" flipV="1">
              <a:off x="967118" y="1865052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0" name="slide3_shape57"/>
            <p:cNvSpPr/>
            <p:nvPr/>
          </p:nvSpPr>
          <p:spPr>
            <a:xfrm rot="11580000" flipV="1">
              <a:off x="1026354" y="1854125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" name="slide3_shape58"/>
            <p:cNvSpPr/>
            <p:nvPr/>
          </p:nvSpPr>
          <p:spPr>
            <a:xfrm rot="780000">
              <a:off x="293465" y="1789366"/>
              <a:ext cx="927515" cy="468173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2" name="slide3_shape59"/>
            <p:cNvSpPr/>
            <p:nvPr/>
          </p:nvSpPr>
          <p:spPr>
            <a:xfrm rot="13620000" flipV="1">
              <a:off x="967118" y="1569138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3" name="slide3_shape60"/>
            <p:cNvSpPr/>
            <p:nvPr/>
          </p:nvSpPr>
          <p:spPr>
            <a:xfrm rot="11580000" flipV="1">
              <a:off x="1026354" y="1558211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4" name="slide3_shape61"/>
            <p:cNvSpPr/>
            <p:nvPr/>
          </p:nvSpPr>
          <p:spPr>
            <a:xfrm rot="780000">
              <a:off x="293465" y="1493452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5" name="slide3_shape62"/>
            <p:cNvSpPr/>
            <p:nvPr/>
          </p:nvSpPr>
          <p:spPr>
            <a:xfrm rot="13620000" flipV="1">
              <a:off x="967118" y="1273224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6" name="slide3_shape63"/>
            <p:cNvSpPr/>
            <p:nvPr/>
          </p:nvSpPr>
          <p:spPr>
            <a:xfrm rot="11580000" flipV="1">
              <a:off x="1026354" y="1262297"/>
              <a:ext cx="111427" cy="108000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7" name="slide3_shape64"/>
            <p:cNvSpPr/>
            <p:nvPr/>
          </p:nvSpPr>
          <p:spPr>
            <a:xfrm rot="780000">
              <a:off x="293465" y="1197538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8" name="slide3_shape65"/>
            <p:cNvSpPr/>
            <p:nvPr/>
          </p:nvSpPr>
          <p:spPr>
            <a:xfrm rot="13620000" flipV="1">
              <a:off x="967118" y="977310"/>
              <a:ext cx="76758" cy="2165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32000"/>
              </a:schemeClr>
            </a:solidFill>
            <a:ln w="25400" cap="flat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9" name="slide3_shape66"/>
            <p:cNvSpPr/>
            <p:nvPr/>
          </p:nvSpPr>
          <p:spPr>
            <a:xfrm rot="11580000" flipV="1">
              <a:off x="1026354" y="966383"/>
              <a:ext cx="111427" cy="107999"/>
            </a:xfrm>
            <a:prstGeom prst="ellipse">
              <a:avLst/>
            </a:prstGeom>
            <a:solidFill>
              <a:srgbClr val="D3D3D3"/>
            </a:solidFill>
            <a:ln w="25400" cap="flat">
              <a:solidFill>
                <a:srgbClr val="47001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0" name="slide3_shape67"/>
            <p:cNvSpPr/>
            <p:nvPr/>
          </p:nvSpPr>
          <p:spPr>
            <a:xfrm rot="780000">
              <a:off x="293465" y="901624"/>
              <a:ext cx="927515" cy="468174"/>
            </a:xfrm>
            <a:prstGeom prst="arc">
              <a:avLst>
                <a:gd name="adj1" fmla="val 19713276"/>
                <a:gd name="adj2" fmla="val  13597442"/>
              </a:avLst>
            </a:prstGeom>
            <a:ln w="50800" cap="rnd">
              <a:solidFill>
                <a:srgbClr val="470012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71" name="slide3_shape68"/>
          <p:cNvSpPr/>
          <p:nvPr/>
        </p:nvSpPr>
        <p:spPr>
          <a:xfrm>
            <a:off x="1285875" y="9525"/>
            <a:ext cx="64579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0"/>
            <a:r>
              <a:rPr lang="en-US" altLang="ko-KR" sz="2800" b="1" kern="0">
                <a:solidFill>
                  <a:srgbClr val="470012"/>
                </a:solidFill>
                <a:latin typeface="야놀자 야체 B"/>
                <a:ea typeface="야놀자 야체 B"/>
                <a:cs typeface="+mn-cs"/>
              </a:rPr>
              <a:t>PPT PRESENTATION </a:t>
            </a:r>
            <a:r>
              <a:rPr lang="en-US" altLang="ko-KR" sz="700" kern="0">
                <a:solidFill>
                  <a:srgbClr val="470012"/>
                </a:solidFill>
                <a:latin typeface="+mn-lt"/>
                <a:ea typeface="+mn-ea"/>
                <a:cs typeface="+mn-cs"/>
              </a:rPr>
              <a:t>Enjoy your stylish business and campus life with BIZCAM</a:t>
            </a:r>
            <a:endParaRPr sz="4000" kern="0">
              <a:solidFill>
                <a:srgbClr val="47001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2" name="slide3_shape69"/>
          <p:cNvSpPr/>
          <p:nvPr/>
        </p:nvSpPr>
        <p:spPr>
          <a:xfrm>
            <a:off x="3786658" y="868020"/>
            <a:ext cx="57706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40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용어정의</a:t>
            </a:r>
            <a:r>
              <a:rPr lang="en-US" altLang="ko-KR" sz="40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(Singup</a:t>
            </a:r>
            <a:r>
              <a:rPr lang="ko-KR" altLang="en-US" sz="40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클래스</a:t>
            </a:r>
            <a:r>
              <a:rPr lang="en-US" altLang="ko-KR" sz="40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)</a:t>
            </a:r>
            <a:endParaRPr sz="40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3" name="slide3_shape70"/>
          <p:cNvSpPr/>
          <p:nvPr/>
        </p:nvSpPr>
        <p:spPr>
          <a:xfrm>
            <a:off x="1454207" y="1873520"/>
            <a:ext cx="1043558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defTabSz="914400" latinLnBrk="1">
              <a:buAutoNum type="arabicPeriod"/>
            </a:pP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email_id_su: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회원가입시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아이디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(String)</a:t>
            </a:r>
          </a:p>
          <a:p>
            <a:pPr marL="342900" indent="-342900" algn="l" defTabSz="914400" latinLnBrk="1">
              <a:buAutoNum type="arabicPeriod"/>
            </a:pP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passward_su: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회원가입시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비밀번호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(String)</a:t>
            </a:r>
            <a:endParaRPr sz="18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  <a:p>
            <a:pPr marL="342900" indent="-342900" algn="l" defTabSz="914400" latinLnBrk="1">
              <a:buAutoNum type="arabicPeriod"/>
            </a:pP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nixname_su: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회원가입시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닉네임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(String)</a:t>
            </a:r>
            <a:endParaRPr sz="18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  <a:p>
            <a:pPr marL="342900" indent="-342900" algn="l" defTabSz="914400" latinLnBrk="1">
              <a:buAutoNum type="arabicPeriod"/>
            </a:pP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email_url: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회원가입시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입력한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아이디의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이메일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부분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(@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이후부분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)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을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잘라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저장한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변수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(String)</a:t>
            </a:r>
            <a:endParaRPr sz="18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  <a:p>
            <a:pPr marL="342900" indent="-342900" algn="l" defTabSz="914400" latinLnBrk="1">
              <a:buAutoNum type="arabicPeriod"/>
            </a:pP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completed: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회원정보가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입력이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완료될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시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를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나타내는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변수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(bool)</a:t>
            </a:r>
          </a:p>
          <a:p>
            <a:pPr marL="342900" indent="-342900" algn="l" defTabSz="914400" latinLnBrk="1">
              <a:buAutoNum type="arabicPeriod"/>
            </a:pP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id_overlap: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아이디의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유효성을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확인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하는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변수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(bool)</a:t>
            </a:r>
          </a:p>
          <a:p>
            <a:pPr marL="342900" indent="-342900" algn="l" defTabSz="914400" latinLnBrk="1">
              <a:buAutoNum type="arabicPeriod"/>
            </a:pP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nn_overlap: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닉네임의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유효성을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확인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하는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변수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(bool)</a:t>
            </a:r>
          </a:p>
          <a:p>
            <a:pPr marL="342900" indent="-342900" algn="l" defTabSz="914400" latinLnBrk="1">
              <a:buAutoNum type="arabicPeriod"/>
            </a:pP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atc(Agreement to Terms and Conditions):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이용약관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동의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관련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체크사항을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나타내는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변수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(bool)</a:t>
            </a:r>
            <a:endParaRPr sz="18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4" name="slide3_shape71"/>
          <p:cNvSpPr/>
          <p:nvPr/>
        </p:nvSpPr>
        <p:spPr>
          <a:xfrm>
            <a:off x="1454207" y="1514399"/>
            <a:ext cx="1186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파라미터</a:t>
            </a:r>
            <a:endParaRPr sz="18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5" name="slide3_shape72"/>
          <p:cNvSpPr/>
          <p:nvPr/>
        </p:nvSpPr>
        <p:spPr>
          <a:xfrm>
            <a:off x="1454206" y="4122653"/>
            <a:ext cx="9232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메소드</a:t>
            </a:r>
            <a:endParaRPr sz="18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</p:txBody>
      </p:sp>
      <p:sp>
        <p:nvSpPr>
          <p:cNvPr id="76" name="slide3_shape73"/>
          <p:cNvSpPr/>
          <p:nvPr/>
        </p:nvSpPr>
        <p:spPr>
          <a:xfrm>
            <a:off x="1454205" y="4444703"/>
            <a:ext cx="1043558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defTabSz="914400" latinLnBrk="1">
              <a:buAutoNum type="arabicPeriod"/>
            </a:pP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ID_Overlap():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아이디가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유효하지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않을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시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동작하는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메소드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(public)</a:t>
            </a:r>
          </a:p>
          <a:p>
            <a:pPr marL="342900" indent="-342900" algn="l" defTabSz="914400" latinLnBrk="1">
              <a:buAutoNum type="arabicPeriod"/>
            </a:pP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NN_Overlap():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닉네임이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유효하지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않을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시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동작하는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메소드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(public)</a:t>
            </a:r>
          </a:p>
          <a:p>
            <a:pPr marL="342900" indent="-342900" algn="l" defTabSz="914400" latinLnBrk="1">
              <a:buAutoNum type="arabicPeriod"/>
            </a:pP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Completed():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회원정보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입력이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완료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되었을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시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동작하는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메소드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(public)</a:t>
            </a:r>
            <a:endParaRPr sz="18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  <a:p>
            <a:pPr marL="342900" indent="-342900" algn="l" defTabSz="914400" latinLnBrk="1">
              <a:buAutoNum type="arabicPeriod"/>
            </a:pP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Send_Email():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회원가입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시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필요한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인증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절차를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이메일로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전송하는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메소드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(public)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endParaRPr sz="1800" kern="1200">
              <a:solidFill>
                <a:schemeClr val="tx1"/>
              </a:solidFill>
              <a:latin typeface="휴먼옛체"/>
              <a:ea typeface="휴먼옛체"/>
              <a:cs typeface="+mn-cs"/>
            </a:endParaRPr>
          </a:p>
          <a:p>
            <a:pPr marL="342900" indent="-342900" algn="l" defTabSz="914400" latinLnBrk="1">
              <a:buAutoNum type="arabicPeriod"/>
            </a:pP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ATC():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약관동의를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완료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했을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시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동작하는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메소드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(public)</a:t>
            </a:r>
          </a:p>
          <a:p>
            <a:pPr marL="342900" indent="-342900" algn="l" defTabSz="914400" latinLnBrk="1">
              <a:buAutoNum type="arabicPeriod"/>
            </a:pP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Send_DB():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회원정보를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데이터베이스로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전송해주는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메소드</a:t>
            </a:r>
            <a:r>
              <a:rPr lang="en-US" altLang="en-US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 </a:t>
            </a:r>
            <a:r>
              <a:rPr lang="en-US" altLang="ko-KR" sz="1800" kern="1200">
                <a:solidFill>
                  <a:schemeClr val="tx1"/>
                </a:solidFill>
                <a:latin typeface="휴먼옛체"/>
                <a:ea typeface="휴먼옛체"/>
                <a:cs typeface="+mn-cs"/>
              </a:rPr>
              <a:t>(public)</a:t>
            </a:r>
          </a:p>
        </p:txBody>
      </p:sp>
      <p:pic>
        <p:nvPicPr>
          <p:cNvPr id="77" name="slide11_picture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01578" y="935499"/>
            <a:ext cx="730368" cy="18236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맑은 고딕"/>
        <a:ea typeface=""/>
        <a:cs typeface=""/>
        <a:font script="Arab" typeface="Times New Roman"/>
        <a:font script="Armn" typeface="Arial"/>
        <a:font script="Beng" typeface="Vrinda"/>
        <a:font script="Bopo" typeface="Microsoft JhengHei"/>
        <a:font script="Bugi" typeface="Leelawadee UI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等线 Light"/>
        <a:font script="Hant" typeface="新細明體"/>
        <a:font script="Hebr" typeface="Times New Roman"/>
        <a:font script="Java" typeface="Javanese Text"/>
        <a:font script="Jpan" typeface="游ゴシック Light"/>
        <a:font script="Khmr" typeface="MoolBoran"/>
        <a:font script="Knda" typeface="Tunga"/>
        <a:font script="Laoo" typeface="DokChampa"/>
        <a:font script="Lisu" typeface="Segoe UI"/>
        <a:font script="Mlym" typeface="Kartika"/>
        <a:font script="Mong" typeface="Mongolian Baiti"/>
        <a:font script="Mymr" typeface="Myanmar Text"/>
        <a:font script="Nkoo" typeface="Ebrima"/>
        <a:font script="Olck" typeface="Nirmala UI"/>
        <a:font script="Orya" typeface="Kalinga"/>
        <a:font script="Osma" typeface="Ebrima"/>
        <a:font script="Phag" typeface="Phagspa"/>
        <a:font script="Sinh" typeface="Iskoola Pota"/>
        <a:font script="Sora" typeface="Nirmala UI"/>
        <a:font script="Syrc" typeface="Estrangelo Edessa"/>
        <a:font script="Syre" typeface="Estrangelo Edessa"/>
        <a:font script="Syrj" typeface="Estrangelo Edessa"/>
        <a:font script="Syrn" typeface="Estrangelo Edessa"/>
        <a:font script="Tale" typeface="Microsoft Tai Le"/>
        <a:font script="Talu" typeface="Microsoft New Tai Lue"/>
        <a:font script="Taml" typeface="Latha"/>
        <a:font script="Telu" typeface="Gautami"/>
        <a:font script="Tfng" typeface="Ebrima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Armn" typeface="Arial"/>
        <a:font script="Beng" typeface="Vrinda"/>
        <a:font script="Bopo" typeface="Microsoft JhengHei"/>
        <a:font script="Bugi" typeface="Leelawadee UI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等线"/>
        <a:font script="Hant" typeface="新細明體"/>
        <a:font script="Hebr" typeface="Arial"/>
        <a:font script="Java" typeface="Javanese Text"/>
        <a:font script="Jpan" typeface="游ゴシック"/>
        <a:font script="Khmr" typeface="DaunPenh"/>
        <a:font script="Knda" typeface="Tunga"/>
        <a:font script="Laoo" typeface="DokChampa"/>
        <a:font script="Lisu" typeface="Segoe UI"/>
        <a:font script="Mlym" typeface="Kartika"/>
        <a:font script="Mong" typeface="Mongolian Baiti"/>
        <a:font script="Mymr" typeface="Myanmar Text"/>
        <a:font script="Nkoo" typeface="Ebrima"/>
        <a:font script="Olck" typeface="Nirmala UI"/>
        <a:font script="Orya" typeface="Kalinga"/>
        <a:font script="Osma" typeface="Ebrima"/>
        <a:font script="Phag" typeface="Phagspa"/>
        <a:font script="Sinh" typeface="Iskoola Pota"/>
        <a:font script="Sora" typeface="Nirmala UI"/>
        <a:font script="Syrc" typeface="Estrangelo Edessa"/>
        <a:font script="Syre" typeface="Estrangelo Edessa"/>
        <a:font script="Syrj" typeface="Estrangelo Edessa"/>
        <a:font script="Syrn" typeface="Estrangelo Edessa"/>
        <a:font script="Tale" typeface="Microsoft Tai Le"/>
        <a:font script="Talu" typeface="Microsoft New Tai Lue"/>
        <a:font script="Taml" typeface="Latha"/>
        <a:font script="Telu" typeface="Gautami"/>
        <a:font script="Tfng" typeface="Ebrima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tint val="67000"/>
                <a:satMod val="105000"/>
              </a:schemeClr>
            </a:gs>
            <a:gs pos="50000">
              <a:schemeClr val="phClr">
                <a:lumMod val="105000"/>
                <a:tint val="73000"/>
                <a:satMod val="103000"/>
              </a:schemeClr>
            </a:gs>
            <a:gs pos="100000">
              <a:schemeClr val="phClr">
                <a:lumMod val="105000"/>
                <a:tint val="81000"/>
                <a:satMod val="10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lumMod val="102000"/>
                <a:tint val="94000"/>
                <a:satMod val="103000"/>
              </a:schemeClr>
            </a:gs>
            <a:gs pos="50000">
              <a:schemeClr val="phClr">
                <a:lumMod val="100000"/>
                <a:shade val="100000"/>
                <a:satMod val="110000"/>
              </a:schemeClr>
            </a:gs>
            <a:gs pos="100000">
              <a:schemeClr val="phClr">
                <a:lumMod val="99000"/>
                <a:shade val="78000"/>
                <a:satMod val="120000"/>
              </a:schemeClr>
            </a:gs>
          </a:gsLst>
          <a:lin ang="540000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lumMod val="102000"/>
                <a:tint val="93000"/>
                <a:shade val="98000"/>
                <a:satMod val="150000"/>
              </a:schemeClr>
            </a:gs>
            <a:gs pos="50000">
              <a:schemeClr val="phClr">
                <a:lumMod val="103000"/>
                <a:tint val="98000"/>
                <a:shade val="90000"/>
                <a:satMod val="130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</TotalTime>
  <Words>1994</Words>
  <Application>Microsoft Office PowerPoint</Application>
  <PresentationFormat>와이드스크린</PresentationFormat>
  <Paragraphs>301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맑은 고딕</vt:lpstr>
      <vt:lpstr>야놀자 야체 B</vt:lpstr>
      <vt:lpstr>휴먼옛체</vt:lpstr>
      <vt:lpstr>Arial</vt:lpstr>
      <vt:lpstr/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사이냅소프트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박창주</cp:lastModifiedBy>
  <cp:revision>71</cp:revision>
  <dcterms:modified xsi:type="dcterms:W3CDTF">2021-06-24T13:29:13Z</dcterms:modified>
</cp:coreProperties>
</file>