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891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0800" y="1277257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81085" y="2380342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81085" y="2039257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141" y="2841172"/>
            <a:ext cx="870857" cy="15820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02112" y="2841172"/>
            <a:ext cx="1371598" cy="15820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8429" y="2574471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3140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5310163"/>
            <a:ext cx="223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랭킹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실시간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228113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988296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74637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7849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7946" y="5488581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랭킹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571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53299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4796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105" y="5400221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5718" y="3937001"/>
            <a:ext cx="1349829" cy="72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3299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23415" y="1953532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501736" y="2039258"/>
            <a:ext cx="1509485" cy="3483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90157" y="2620734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168730" y="2889022"/>
            <a:ext cx="922556" cy="179115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커뮤니티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8105" y="540022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6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891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0800" y="1277257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81085" y="2380342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81085" y="2039257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8429" y="2574471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294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55141" y="2841172"/>
            <a:ext cx="870857" cy="15820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02112" y="2841172"/>
            <a:ext cx="1371598" cy="15820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990557" y="300083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90557" y="34689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82871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9152" y="558800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ID / Password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0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3631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91243" y="300083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243" y="34689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3557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78958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939141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8660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9986" y="2010227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79986" y="2478310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79986" y="294639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679986" y="3414476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79986" y="391160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679986" y="437968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4866" y="55880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 정보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55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2021-05-18T08:33:32Z</dcterms:created>
  <dcterms:modified xsi:type="dcterms:W3CDTF">2021-05-19T13:29:24Z</dcterms:modified>
</cp:coreProperties>
</file>