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64CA2-7D60-4279-8627-C56BB33FB143}" v="197" dt="2021-07-13T17:43:3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40F4-A126-4F95-AE63-25D5F00F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36E5F-4A46-4922-98E6-5850A3670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0CE25-4610-4F2F-8B75-B67A4E44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59E9-4D9A-47C4-B319-47BE9EAB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2E3D4-C87D-4C1D-9F61-5F5DD99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2605-6070-4970-84C8-B5A6DC64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2F115-99DE-4388-9CAC-2ECF695A3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F7D86-600B-4F51-B076-279F1C4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598AE-96C9-4442-886B-AC3CC1B4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919A9-51DD-46C1-85D5-0076D425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2AE07-4208-485A-90F3-48A036CD4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080FD-91AA-460E-9F94-380727FE6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0E43D-4D43-4ED5-BA8E-61D91DBD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F5700-31D9-48FA-8D2C-7A56324C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438F2-8044-416A-B136-D370B99B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39E23-D31C-4DDC-BD9F-E7B933E8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749B2-8201-4769-89C6-2E2F4906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8C1B5-0646-4168-A43E-A29D85DE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12349-4D9F-4B91-BD71-A453EB3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09A6D-5B7D-4DF6-9C96-06F6C57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E099-D6C7-432D-9406-E108DFEB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501-174F-404C-9B67-DD156578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B9E6E-B57E-4289-9FD4-9759379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DECD-57CC-46CF-9C2C-06F6039A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68A85-BF07-4268-A3C1-CA116D9B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2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C70E-D9E7-42A0-A539-416DD9A8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95D93-ABDC-4067-957C-EE5D1FDBD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C9C25-4E8E-455F-9818-4361798A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427CF-4559-4429-A897-30DECB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B8F42-7CEA-4642-9D40-95AAA0DC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35835-FC07-41E7-8D89-47EAEA16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7EBA-6A28-48ED-B73A-468A5AD1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DC30F-8140-4FBD-A636-D8828592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EECDE-798A-4881-9F4B-E262C60F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48236-41FB-43CD-B349-9EC1AD525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70A7E4-9B07-4C4B-86B9-56B93C09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BA7827-C2D6-421F-8AAD-318EE72A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B80694-3FC1-46D4-A2C0-440C3739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D5E16-A073-4814-9D34-93C6CC9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5CD68-620A-4E6F-A78A-FD2BE6C8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580830-912A-4CB4-A4D9-36BF0DA3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026D2-3ED1-4612-A1D6-7DD38CBC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8AF2B-E2CC-47C2-9B3E-61040779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8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62AEF0-B28F-46A1-AFAB-E93E4B7A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D1D9F3-F6AF-421E-91FF-0B6B6B1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BAC57-8075-472A-AC70-86FB8543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21EB-91A7-4679-AB02-15067591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43FC-61C8-40ED-BF3D-0B7B94AD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28287-A020-4833-A4E7-68035025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4ABCB-BE5C-4424-8331-B99A5D94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DEB29-73C3-4955-BC62-F617D747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CA2F0-AECF-4EDB-B723-4B72715A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9DE97-E8BF-4A7C-8186-42D6055A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CFA06-9162-4D05-89C6-F6E0F841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645F4-0F21-4310-9AC6-FD1C51E5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179D2-F81C-4032-8716-573ED612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ABC-262D-4238-B81A-756F1FEA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2E139-614D-47F6-A8AC-24601827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516DD-1EB2-4E8B-A92E-D19BBEF7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0553E-9B71-4C30-850B-ECC59289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1BA8E-555C-412B-AE6E-CB5F09FCF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1ACE-16A0-4B28-A9A6-BBADEE20EE9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F9155-C6CE-46CC-B0E1-E70D662F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6CDE7-6C9E-4ADE-B296-529A84B40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DE1C-0AA2-42CB-8EEB-14423D36B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8C0B9-59B6-4022-9C9A-72A71ABF7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최종발표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63654E-5AD4-474E-ACBD-E6B7C7204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제작 페이지 </a:t>
            </a:r>
            <a:r>
              <a:rPr lang="en-US" altLang="ko-KR" dirty="0"/>
              <a:t>- </a:t>
            </a:r>
            <a:r>
              <a:rPr lang="ko-KR" altLang="en-US" dirty="0"/>
              <a:t>검색결과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F1E74-546E-4A6C-A499-48D8E706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2917"/>
            <a:ext cx="10531304" cy="513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0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 </a:t>
            </a:r>
            <a:r>
              <a:rPr lang="en-US" altLang="ko-KR" dirty="0" err="1"/>
              <a:t>content.jsp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0" y="1825625"/>
            <a:ext cx="405765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왼쪽의 결과 정보 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이미지와 제목</a:t>
            </a:r>
            <a:r>
              <a:rPr lang="en-US" altLang="ko-KR" sz="2000" dirty="0"/>
              <a:t>, </a:t>
            </a:r>
            <a:r>
              <a:rPr lang="ko-KR" altLang="en-US" sz="2000" dirty="0"/>
              <a:t>관련 정보 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그리고 그것들을 크게 볼 수 있는 팝업 창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FF4552-66FC-4C16-A059-574BCE63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" y="1690688"/>
            <a:ext cx="4327090" cy="38758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39F876-EE78-4215-86F6-8BDF77C36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46" y="1690688"/>
            <a:ext cx="2810451" cy="35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0" y="1478047"/>
            <a:ext cx="291465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센터 </a:t>
            </a:r>
            <a:r>
              <a:rPr lang="en-US" altLang="ko-KR" sz="2000" dirty="0"/>
              <a:t>– </a:t>
            </a:r>
            <a:r>
              <a:rPr lang="ko-KR" altLang="en-US" sz="2000" dirty="0"/>
              <a:t>댓글 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서브</a:t>
            </a:r>
            <a:r>
              <a:rPr lang="en-US" altLang="ko-KR" sz="2000" dirty="0"/>
              <a:t> – </a:t>
            </a:r>
            <a:r>
              <a:rPr lang="ko-KR" altLang="en-US" sz="2000" dirty="0"/>
              <a:t>관련 랭킹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9A5B0-C089-4C5A-A86A-C343501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47"/>
            <a:ext cx="4858232" cy="48465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13286-9FCC-4866-BE09-0446CD9C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81" y="1690688"/>
            <a:ext cx="4514319" cy="36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 </a:t>
            </a:r>
            <a:r>
              <a:rPr lang="en-US" altLang="ko-KR" dirty="0" err="1"/>
              <a:t>css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090" y="1478047"/>
            <a:ext cx="314636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검색결과 페이지를 꾸며주는 </a:t>
            </a:r>
            <a:r>
              <a:rPr lang="en-US" altLang="ko-KR" sz="2000" dirty="0" err="1"/>
              <a:t>css</a:t>
            </a:r>
            <a:r>
              <a:rPr lang="ko-KR" altLang="en-US" sz="2000" dirty="0"/>
              <a:t>파일입니다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검색결과 페이지에서 사용되는 함수를 가진 자바스크립트 문서입니다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 err="1"/>
              <a:t>팝업창</a:t>
            </a:r>
            <a:r>
              <a:rPr lang="ko-KR" altLang="en-US" sz="1600" dirty="0"/>
              <a:t> </a:t>
            </a:r>
            <a:r>
              <a:rPr lang="en-US" altLang="ko-KR" sz="1600" dirty="0"/>
              <a:t>ON/OFF, </a:t>
            </a:r>
          </a:p>
          <a:p>
            <a:pPr marL="0" indent="0">
              <a:buNone/>
            </a:pPr>
            <a:r>
              <a:rPr lang="ko-KR" altLang="en-US" sz="1600" dirty="0"/>
              <a:t>현재 페이지 링크 클립보드복사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댓글 </a:t>
            </a:r>
            <a:r>
              <a:rPr lang="ko-KR" altLang="en-US" sz="1600" dirty="0" err="1"/>
              <a:t>입력창</a:t>
            </a:r>
            <a:r>
              <a:rPr lang="ko-KR" altLang="en-US" sz="1600" dirty="0"/>
              <a:t> 공백 시 예외처리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054CE0-1F70-4B0E-B041-ABE60E1D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148"/>
            <a:ext cx="2597728" cy="4758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2A8BD-F47C-42AD-B42B-ACF2ED0F23F9}"/>
              </a:ext>
            </a:extLst>
          </p:cNvPr>
          <p:cNvSpPr txBox="1"/>
          <p:nvPr/>
        </p:nvSpPr>
        <p:spPr>
          <a:xfrm>
            <a:off x="997527" y="6280727"/>
            <a:ext cx="15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Contents.css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E9F03-933B-48C3-95B1-051B0A72820F}"/>
              </a:ext>
            </a:extLst>
          </p:cNvPr>
          <p:cNvSpPr txBox="1"/>
          <p:nvPr/>
        </p:nvSpPr>
        <p:spPr>
          <a:xfrm>
            <a:off x="4281054" y="6271202"/>
            <a:ext cx="15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Contents.css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2C6783-F372-4EB5-AD31-3523FA17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39" y="1393147"/>
            <a:ext cx="3027006" cy="4779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771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dto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45" y="2141537"/>
            <a:ext cx="30531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Getter, setter </a:t>
            </a:r>
          </a:p>
          <a:p>
            <a:pPr marL="0" indent="0">
              <a:buNone/>
            </a:pPr>
            <a:r>
              <a:rPr lang="ko-KR" altLang="en-US" sz="2000" dirty="0"/>
              <a:t>데이터 교환을 위한 객체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3ACD00-D16A-45D5-BF2A-847B374C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3" y="1394557"/>
            <a:ext cx="3410133" cy="5098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49EEDC-265B-474C-9E3D-7280F536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33" y="1394557"/>
            <a:ext cx="2914650" cy="51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결과 페이지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955" y="2141537"/>
            <a:ext cx="36727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DB</a:t>
            </a:r>
            <a:r>
              <a:rPr lang="ko-KR" altLang="en-US" sz="2000" dirty="0"/>
              <a:t>를 사용해서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필요한 데이터를 조회하거나 조작한다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DB</a:t>
            </a:r>
            <a:r>
              <a:rPr lang="ko-KR" altLang="en-US" sz="2000" dirty="0"/>
              <a:t>에 있는 댓글 정보</a:t>
            </a:r>
            <a:r>
              <a:rPr lang="en-US" altLang="ko-KR" sz="2000" dirty="0"/>
              <a:t>, </a:t>
            </a:r>
            <a:r>
              <a:rPr lang="ko-KR" altLang="en-US" sz="2000" dirty="0"/>
              <a:t>검색결과정보 등을 조회하거나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DB</a:t>
            </a:r>
            <a:r>
              <a:rPr lang="ko-KR" altLang="en-US" sz="2000" dirty="0"/>
              <a:t>에 댓글 추가</a:t>
            </a:r>
            <a:r>
              <a:rPr lang="en-US" altLang="ko-KR" sz="2000" dirty="0"/>
              <a:t>, </a:t>
            </a:r>
            <a:r>
              <a:rPr lang="ko-KR" altLang="en-US" sz="2000" dirty="0"/>
              <a:t>게시물 추천 증가 등 데이터 조작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F7E84-232E-40B8-B7DF-DCEAD4B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7" y="1492898"/>
            <a:ext cx="3309666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04171-F600-4250-B39A-F2711853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66" y="1492898"/>
            <a:ext cx="3265436" cy="2892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3CD1C-388B-444C-A52B-7AF02A4891C1}"/>
              </a:ext>
            </a:extLst>
          </p:cNvPr>
          <p:cNvSpPr txBox="1"/>
          <p:nvPr/>
        </p:nvSpPr>
        <p:spPr>
          <a:xfrm>
            <a:off x="4313381" y="4618182"/>
            <a:ext cx="1662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</a:t>
            </a:r>
            <a:r>
              <a:rPr lang="ko-KR" altLang="en-US" sz="1000" dirty="0"/>
              <a:t>정보에 추천</a:t>
            </a:r>
            <a:r>
              <a:rPr lang="en-US" altLang="ko-KR" sz="1000" dirty="0"/>
              <a:t>+1 </a:t>
            </a:r>
            <a:r>
              <a:rPr lang="ko-KR" altLang="en-US" sz="1000" dirty="0"/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DBB6C-BD5C-4B89-AF03-BB516B8EEDA4}"/>
              </a:ext>
            </a:extLst>
          </p:cNvPr>
          <p:cNvSpPr txBox="1"/>
          <p:nvPr/>
        </p:nvSpPr>
        <p:spPr>
          <a:xfrm>
            <a:off x="685455" y="6246654"/>
            <a:ext cx="203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댓글 불러오기</a:t>
            </a:r>
            <a:r>
              <a:rPr lang="en-US" altLang="ko-KR" sz="1000" dirty="0"/>
              <a:t>, </a:t>
            </a:r>
            <a:r>
              <a:rPr lang="ko-KR" altLang="en-US" sz="1000" dirty="0"/>
              <a:t>댓글 삽입하기</a:t>
            </a:r>
          </a:p>
        </p:txBody>
      </p:sp>
    </p:spTree>
    <p:extLst>
      <p:ext uri="{BB962C8B-B14F-4D97-AF65-F5344CB8AC3E}">
        <p14:creationId xmlns:p14="http://schemas.microsoft.com/office/powerpoint/2010/main" val="420990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BA16-8DDB-4AB1-B643-A554D3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1803912"/>
            <a:ext cx="96612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웹페이지 제작 팀작업은 처음 해봤습니다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처음엔 하나도 몰랐지만 모르는 것을 배우고 팀과 함께 소통하며 제작하니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어느새 결과물이 어느정도 나왔고 웹페이지 제작하는 과정과 팀원과의 소통</a:t>
            </a:r>
            <a:r>
              <a:rPr lang="en-US" altLang="ko-KR" sz="2000" dirty="0"/>
              <a:t>, </a:t>
            </a:r>
            <a:r>
              <a:rPr lang="ko-KR" altLang="en-US" sz="2000" dirty="0"/>
              <a:t>협력의 중요성</a:t>
            </a:r>
            <a:r>
              <a:rPr lang="en-US" altLang="ko-KR" sz="2000" dirty="0"/>
              <a:t> </a:t>
            </a:r>
            <a:r>
              <a:rPr lang="ko-KR" altLang="en-US" sz="2000" dirty="0"/>
              <a:t>등을 알게 되었습니다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제가 더 열심히 했더라면 더 좋은 결과물이 나왔을 텐데 그 점이 아쉽습니다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함께 고생한 팀원분들 </a:t>
            </a:r>
            <a:r>
              <a:rPr lang="ko-KR" altLang="en-US" sz="2000" dirty="0" err="1"/>
              <a:t>증말</a:t>
            </a:r>
            <a:r>
              <a:rPr lang="ko-KR" altLang="en-US" sz="2000" dirty="0"/>
              <a:t> 고생하셨습니다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나중에 또 </a:t>
            </a:r>
            <a:r>
              <a:rPr lang="ko-KR" altLang="en-US" sz="2000" dirty="0" err="1"/>
              <a:t>롤한판</a:t>
            </a:r>
            <a:r>
              <a:rPr lang="ko-KR" altLang="en-US" sz="2000" dirty="0"/>
              <a:t> 하시죠</a:t>
            </a:r>
            <a:r>
              <a:rPr lang="en-US" altLang="ko-KR" sz="2000" dirty="0"/>
              <a:t> </a:t>
            </a:r>
            <a:r>
              <a:rPr lang="ko-KR" altLang="en-US" sz="2000" dirty="0" err="1"/>
              <a:t>ㅋㅋㄹㅃㅃ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85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199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최종발표 ppt</vt:lpstr>
      <vt:lpstr>담당 제작 페이지 - 검색결과</vt:lpstr>
      <vt:lpstr>검색 결과 페이지 – content.jsp</vt:lpstr>
      <vt:lpstr>검색 결과 페이지</vt:lpstr>
      <vt:lpstr>검색 결과 페이지 – css , js</vt:lpstr>
      <vt:lpstr>검색 결과 페이지 – dto </vt:lpstr>
      <vt:lpstr>검색 결과 페이지 – dao 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최종발표 ppt</dc:title>
  <dc:creator>김 동호</dc:creator>
  <cp:lastModifiedBy>20151682@365.hoseo.edu</cp:lastModifiedBy>
  <cp:revision>1</cp:revision>
  <dcterms:created xsi:type="dcterms:W3CDTF">2021-07-13T06:19:02Z</dcterms:created>
  <dcterms:modified xsi:type="dcterms:W3CDTF">2021-07-13T17:44:57Z</dcterms:modified>
</cp:coreProperties>
</file>