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822" y="1473073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0800" y="640440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7943" y="2251079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174958" y="1919526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82801" y="2031875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03083" y="2752991"/>
            <a:ext cx="2253234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5833" y="1544061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3140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5310163"/>
            <a:ext cx="223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랭킹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실시간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30137" y="1603828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988296" y="177369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74637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7849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7946" y="5488581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랭킹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83995" y="3987148"/>
            <a:ext cx="2231572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7785" y="155223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40505" y="1552237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8090" y="79539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검색했을 경우 관련 랭킹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571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53299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4796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105" y="5400221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9025" y="28556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</a:t>
            </a:r>
            <a:r>
              <a:rPr lang="en-US" altLang="ko-KR" dirty="0" smtClean="0"/>
              <a:t>|</a:t>
            </a:r>
            <a:r>
              <a:rPr lang="ko-KR" altLang="en-US" dirty="0" smtClean="0"/>
              <a:t> 체크박스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24099" y="155983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040910" y="157818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5718" y="3937001"/>
            <a:ext cx="1349829" cy="72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42364" y="1480456"/>
            <a:ext cx="526195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35014" y="1903316"/>
            <a:ext cx="1100666" cy="9018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325351" y="2027204"/>
            <a:ext cx="1509485" cy="3483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68105" y="2512333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65321" y="2726714"/>
            <a:ext cx="922556" cy="8986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의견의장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8105" y="540022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318652" y="1576446"/>
            <a:ext cx="1152911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0605" y="1584622"/>
            <a:ext cx="1509485" cy="25239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43325" y="1584622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28234" y="1542799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6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294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90557" y="300083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90557" y="34689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82871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9152" y="558800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ID / Password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073" y="1480455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63782" y="2258461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60797" y="1926908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68640" y="2039257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87819" y="3000831"/>
            <a:ext cx="2253234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01672" y="1551443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98650" y="4111173"/>
            <a:ext cx="2231572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13624" y="1559619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126344" y="1559619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4298" y="606589"/>
            <a:ext cx="954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bar :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드라마</a:t>
            </a:r>
            <a:r>
              <a:rPr lang="en-US" altLang="ko-KR" dirty="0" smtClean="0"/>
              <a:t>),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롤</a:t>
            </a:r>
            <a:r>
              <a:rPr lang="en-US" altLang="ko-KR" dirty="0" smtClean="0"/>
              <a:t>),</a:t>
            </a:r>
            <a:r>
              <a:rPr lang="ko-KR" altLang="en-US" dirty="0" smtClean="0"/>
              <a:t>스포츠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 ,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공지창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84853" y="2685645"/>
            <a:ext cx="861372" cy="2002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919802" y="153472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0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3631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91242" y="2777672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241" y="33675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3557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8660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9984" y="211458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79984" y="25779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79984" y="3079466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679984" y="359954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79985" y="411117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679986" y="46754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4866" y="55880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 정보 등록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91242" y="158144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645517" y="156579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55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937759" y="565266"/>
            <a:ext cx="1953491" cy="16874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2447" y="122434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</a:p>
        </p:txBody>
      </p:sp>
      <p:sp>
        <p:nvSpPr>
          <p:cNvPr id="16" name="타원 15"/>
          <p:cNvSpPr/>
          <p:nvPr/>
        </p:nvSpPr>
        <p:spPr>
          <a:xfrm>
            <a:off x="2552107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19147" y="3404182"/>
            <a:ext cx="108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Search result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4" idx="2"/>
            <a:endCxn id="16" idx="0"/>
          </p:cNvCxnSpPr>
          <p:nvPr/>
        </p:nvCxnSpPr>
        <p:spPr>
          <a:xfrm flipH="1">
            <a:off x="3096859" y="1409008"/>
            <a:ext cx="1840900" cy="15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413062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11764" y="3404182"/>
            <a:ext cx="69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내정보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8117788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16490" y="3404182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4" idx="4"/>
            <a:endCxn id="20" idx="0"/>
          </p:cNvCxnSpPr>
          <p:nvPr/>
        </p:nvCxnSpPr>
        <p:spPr>
          <a:xfrm flipH="1">
            <a:off x="4957814" y="2252749"/>
            <a:ext cx="956691" cy="7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6"/>
            <a:endCxn id="22" idx="0"/>
          </p:cNvCxnSpPr>
          <p:nvPr/>
        </p:nvCxnSpPr>
        <p:spPr>
          <a:xfrm>
            <a:off x="6891250" y="1409008"/>
            <a:ext cx="1771290" cy="15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670958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37998" y="4844539"/>
            <a:ext cx="108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설명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>
            <a:stCxn id="16" idx="4"/>
            <a:endCxn id="28" idx="0"/>
          </p:cNvCxnSpPr>
          <p:nvPr/>
        </p:nvCxnSpPr>
        <p:spPr>
          <a:xfrm flipH="1">
            <a:off x="2215710" y="4076007"/>
            <a:ext cx="881149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295561" y="4388605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94263" y="4814208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4583767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37355" y="4795801"/>
            <a:ext cx="78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아이디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비번 찾기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>
            <a:stCxn id="20" idx="4"/>
            <a:endCxn id="32" idx="0"/>
          </p:cNvCxnSpPr>
          <p:nvPr/>
        </p:nvCxnSpPr>
        <p:spPr>
          <a:xfrm flipH="1">
            <a:off x="3840313" y="4076007"/>
            <a:ext cx="1117501" cy="31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4"/>
            <a:endCxn id="35" idx="0"/>
          </p:cNvCxnSpPr>
          <p:nvPr/>
        </p:nvCxnSpPr>
        <p:spPr>
          <a:xfrm>
            <a:off x="4957814" y="4076007"/>
            <a:ext cx="170705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7419519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618221" y="4844539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>
            <a:stCxn id="22" idx="4"/>
            <a:endCxn id="43" idx="0"/>
          </p:cNvCxnSpPr>
          <p:nvPr/>
        </p:nvCxnSpPr>
        <p:spPr>
          <a:xfrm flipH="1">
            <a:off x="7964271" y="4076007"/>
            <a:ext cx="698269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914505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68093" y="4795801"/>
            <a:ext cx="82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마이페이지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>
            <a:stCxn id="20" idx="4"/>
            <a:endCxn id="53" idx="0"/>
          </p:cNvCxnSpPr>
          <p:nvPr/>
        </p:nvCxnSpPr>
        <p:spPr>
          <a:xfrm>
            <a:off x="4957814" y="4076007"/>
            <a:ext cx="1501443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684945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883647" y="4844539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랭킹등록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>
            <a:stCxn id="22" idx="4"/>
            <a:endCxn id="58" idx="0"/>
          </p:cNvCxnSpPr>
          <p:nvPr/>
        </p:nvCxnSpPr>
        <p:spPr>
          <a:xfrm>
            <a:off x="8662540" y="4076007"/>
            <a:ext cx="567157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73002" y="72352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색상 </a:t>
            </a:r>
            <a:r>
              <a:rPr lang="en-US" altLang="ko-KR" dirty="0" smtClean="0"/>
              <a:t>: </a:t>
            </a:r>
            <a:r>
              <a:rPr lang="ko-KR" altLang="en-US" smtClean="0"/>
              <a:t>파란색 계열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51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167" y="2734887"/>
            <a:ext cx="11313621" cy="172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 :  </a:t>
            </a:r>
            <a:r>
              <a:rPr lang="ko-KR" altLang="en-US" dirty="0" smtClean="0"/>
              <a:t>한달 평균 투표가 많은 랭킹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Realtime</a:t>
            </a:r>
            <a:r>
              <a:rPr lang="en-US" altLang="ko-KR" dirty="0" smtClean="0"/>
              <a:t> ranking : </a:t>
            </a:r>
            <a:r>
              <a:rPr lang="ko-KR" altLang="en-US" dirty="0" smtClean="0"/>
              <a:t>실시간 투표 가 많은 랭킹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6362" y="889462"/>
            <a:ext cx="3807229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용어정의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205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박창주</cp:lastModifiedBy>
  <cp:revision>20</cp:revision>
  <dcterms:created xsi:type="dcterms:W3CDTF">2021-05-18T08:33:32Z</dcterms:created>
  <dcterms:modified xsi:type="dcterms:W3CDTF">2021-05-20T08:21:41Z</dcterms:modified>
</cp:coreProperties>
</file>