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3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3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4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3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8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013E-10B1-4192-847F-659C5B86790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14" Type="http://schemas.openxmlformats.org/officeDocument/2006/relationships/image" Target="../media/image7.sv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14" Type="http://schemas.openxmlformats.org/officeDocument/2006/relationships/image" Target="../media/image7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cj0369@naver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6" y="63894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초기인덱스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1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 완료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앞으로 저희와 함께해요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49700" y="4884678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70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4704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3012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14910" y="2578294"/>
            <a:ext cx="0" cy="19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9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9706" y="31142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459706" y="3391233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898" y="2043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8898" y="2413302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찾고자 하는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모랭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이메일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(ID)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입력해 주시면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해당 메일 주소로 비밀번호 재설정 링크를 보내 드릴께요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2577" y="3703656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전송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20613" y="432715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하러가기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715000" y="4573378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7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80352" y="1294392"/>
            <a:ext cx="3488081" cy="226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80352" y="3969903"/>
            <a:ext cx="3488081" cy="91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3624" y="1336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759087" y="1748884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39824" y="4012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349" y="4364201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연락처 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4871" y="4364200"/>
            <a:ext cx="1475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pcj0369@naver.com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3514" y="1688689"/>
            <a:ext cx="56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4244" y="1688688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33528" y="3018440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91897" y="1294392"/>
            <a:ext cx="3488081" cy="51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70052" y="133697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활동 기록 보기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9393" y="198702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IOI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70052" y="2313467"/>
            <a:ext cx="3246043" cy="140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6493" y="24858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210902" y="2937064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2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(1)(</a:t>
            </a:r>
            <a:r>
              <a:rPr lang="ko-KR" altLang="en-US" dirty="0" err="1" smtClean="0"/>
              <a:t>프로필수정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404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31374" y="1175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수정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53890" y="1651362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15410" y="3757652"/>
            <a:ext cx="66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617" y="2738573"/>
            <a:ext cx="70076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사진찾기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8652" y="447751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9359" y="4477518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1518" y="2747735"/>
            <a:ext cx="446508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8026" y="37576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2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8983" y="3757651"/>
            <a:ext cx="92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8301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71573" y="2113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3936" y="2829749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1263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70735" y="203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444900" y="2829750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회원탈퇴 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1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비밀번호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15958" y="14555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현재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0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24125" y="1215777"/>
            <a:ext cx="7392263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82188" y="12774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2188" y="1646732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전에 반드시 유의 사항을 확인하고 진행해 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188" y="255589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개인정보 및 서비스 이용 기록 삭제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5353" y="2926478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개인정보 및 개인화 서비스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이용기록이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모두 삭제 되며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삭제된 데이터는 복구되자 않습니다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필요한 데이터는 미리 백업 해 주시기 바랍니다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4675" y="3578636"/>
            <a:ext cx="238125" cy="2583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44050" y="3576251"/>
            <a:ext cx="417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시 유의사항을 확인하였으며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모두 동의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3423" y="4287709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23824" y="4287709"/>
            <a:ext cx="1383002" cy="5115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비동의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0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46790" y="1463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탈퇴하기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1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7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66334" y="1396753"/>
            <a:ext cx="5763488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494" y="22769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탈퇴 완료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0639" y="2868545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그 동안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모랭에서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제공하는 서비스를 이용해 주셔서 감사합니다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앞으로 보다 더 나은 서비스 제공할 수 있도록 최선을 다하겠습니다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1779" y="4113153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33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9169" y="4932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대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문의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공지사항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746" y="2436512"/>
            <a:ext cx="6710363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2202" y="3076235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724024" y="2436512"/>
            <a:ext cx="2726721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3386" y="2516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67322" y="3018561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901997" y="288573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34888" y="3330026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34888" y="3710488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6008" y="3398217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211975" y="3791928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168900" y="4189466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959348" y="409896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3357" y="2571708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홈페이지에 기능 추가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970" y="3223178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무슨무슨</a:t>
            </a:r>
            <a:r>
              <a:rPr lang="ko-KR" altLang="en-US" sz="1200" dirty="0" smtClean="0"/>
              <a:t> 기능 이 추가 되었습니다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676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18782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문의유형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34968" y="1904239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75000"/>
                  </a:schemeClr>
                </a:solidFill>
              </a:rPr>
              <a:t>문의유형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 선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1969842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1969841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5737" y="2354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834964" y="2374585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제목을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6202" y="28319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834963" y="2843179"/>
            <a:ext cx="4238625" cy="19032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1771" y="49649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등록유형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6248400" y="5026682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91261" y="5026681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652291" y="4964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공개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420100" y="49649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비공개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7196030" y="5480968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문의하기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27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31092" y="3321332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접수가 완료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시일내에</a:t>
            </a:r>
            <a:r>
              <a:rPr lang="ko-KR" altLang="en-US" dirty="0" smtClean="0"/>
              <a:t> 답변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104045" y="543611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홈으로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6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0346" y="271047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2459" y="16702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나의 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913334" y="2799718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93464" y="2799717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54740" y="418652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나의 문의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36674" y="2706494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528747" y="27064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8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234096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195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7695" y="169066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자주 묻는 질문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2432564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2432563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96200" y="27034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196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96201" y="306602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19913" y="175221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smtClean="0"/>
              <a:t>전체</a:t>
            </a:r>
            <a:endParaRPr lang="ko-KR" altLang="en-US" sz="10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4594297" y="342855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198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594297" y="379108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199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594296" y="418652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200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594296" y="454485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201</a:t>
            </a:r>
            <a:endParaRPr lang="ko-KR" altLang="en-US" sz="14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481702" y="2648743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93609" y="3016454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93609" y="3373801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493609" y="3731987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493609" y="4113566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14908" y="449430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14908" y="49391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16961" y="2335019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616957" y="2687868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신고는 어떻게 하나요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16957" y="3056017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사이트 </a:t>
            </a:r>
            <a:r>
              <a:rPr lang="ko-KR" altLang="en-US" sz="1400" dirty="0" err="1" smtClean="0"/>
              <a:t>별로에욧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616957" y="3401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비공개글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957" y="3741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613149" y="4135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22413" y="4544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9551696" y="26872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3644" y="23451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</a:rPr>
              <a:t>답변완료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49059" y="30688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49059" y="3411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49058" y="37737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549057" y="4152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49056" y="45605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42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4572" y="17199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err="1" smtClean="0"/>
              <a:t>문의보기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32637" y="1719982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497021" y="2265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1771" y="2704598"/>
            <a:ext cx="3254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어떠어떤게</a:t>
            </a:r>
            <a:r>
              <a:rPr lang="ko-KR" altLang="en-US" sz="1100" dirty="0" smtClean="0"/>
              <a:t> 없어서 불편하네요 추가 부탁 </a:t>
            </a:r>
            <a:r>
              <a:rPr lang="ko-KR" altLang="en-US" sz="1100" dirty="0" err="1" smtClean="0"/>
              <a:t>할께욧</a:t>
            </a:r>
            <a:endParaRPr lang="ko-KR" altLang="en-US" sz="11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4493609" y="331988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93609" y="3444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답변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676556" y="3876580"/>
            <a:ext cx="2510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처리가 완료 되었습니다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감사합니다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6831942" y="492176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이전으로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72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648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28208" y="813608"/>
            <a:ext cx="5788721" cy="3895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777" y="1359577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쇼미더머니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28777" y="1631023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박창주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28777" y="2314373"/>
            <a:ext cx="5344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사유선택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여러 사유에 해당하는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대표적인 사유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개를 선택해 주세요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2964" y="271471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부적절한 홍보 </a:t>
            </a:r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2964" y="2981784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음란성 또는 청소년에게 부적합한 내용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82964" y="3269169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명예훼손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사생활 침해 및 저작권침해등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2964" y="3580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기타</a:t>
            </a: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4276216" y="2780890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76216" y="3045575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276216" y="3328486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76216" y="3638681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15462" y="2117296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15462" y="4090475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9134" y="16310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자세히보기</a:t>
            </a:r>
            <a:endParaRPr lang="ko-KR" altLang="en-US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8208" y="800701"/>
            <a:ext cx="5788721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47145" y="881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신고하기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02192" y="1267064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328208" y="4090476"/>
            <a:ext cx="5788721" cy="6105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49755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3342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00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81335" y="3327111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 하고싶은 검색어가 </a:t>
            </a:r>
            <a:r>
              <a:rPr lang="en-US" altLang="ko-KR" sz="1100" dirty="0" smtClean="0"/>
              <a:t>“</a:t>
            </a:r>
            <a:r>
              <a:rPr lang="ko-KR" altLang="en-US" sz="1100" dirty="0" err="1" smtClean="0"/>
              <a:t>무엇무엇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맞으세요</a:t>
            </a:r>
            <a:r>
              <a:rPr lang="en-US" altLang="ko-KR" sz="1100" dirty="0" smtClean="0"/>
              <a:t>? 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3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0613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740021" y="2666717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0613" y="31899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4545" y="37131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3936" y="42279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740021" y="318148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40021" y="37243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0021" y="421676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08297" y="2070920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카테고리에 속하나요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111725" y="2672699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9381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24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862458" y="321442"/>
            <a:ext cx="2248678" cy="2608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25159" y="255126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로그아웃</a:t>
            </a:r>
            <a:endParaRPr lang="ko-KR" altLang="en-US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993086" y="2440685"/>
            <a:ext cx="19198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71607" y="1824601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마이페이지</a:t>
            </a:r>
            <a:endParaRPr lang="ko-KR" altLang="en-US" sz="105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543370" y="731218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78257" y="361905"/>
            <a:ext cx="1444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박창주님</a:t>
            </a:r>
            <a:r>
              <a:rPr lang="ko-KR" altLang="en-US" sz="1050" dirty="0" smtClean="0"/>
              <a:t> 안녕하세요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6892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2962" y="245321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관련 자료 나 이미지가 있으신가요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없다면 다음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813618" y="3091152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3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4184" y="485366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9422" y="24056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 완료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25226" y="3093133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검색어는</a:t>
            </a:r>
            <a:r>
              <a:rPr lang="ko-KR" altLang="en-US" sz="1200" dirty="0" smtClean="0"/>
              <a:t> 확인 후 빠른 </a:t>
            </a:r>
            <a:r>
              <a:rPr lang="ko-KR" altLang="en-US" sz="1200" dirty="0" err="1" smtClean="0"/>
              <a:t>시일내에</a:t>
            </a:r>
            <a:r>
              <a:rPr lang="ko-KR" altLang="en-US" sz="1200" dirty="0" smtClean="0"/>
              <a:t> 등록 하겠습니다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4073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568309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681068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수원역치킨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9603" y="1050613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수원역치킨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95377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배달 빠른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4227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89171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저럼한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후라이드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(7)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10377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accent4"/>
                </a:solidFill>
              </a:rPr>
              <a:t>전체</a:t>
            </a:r>
            <a:r>
              <a:rPr lang="en-US" altLang="ko-KR" sz="1000" dirty="0" smtClean="0">
                <a:solidFill>
                  <a:schemeClr val="accent4"/>
                </a:solidFill>
              </a:rPr>
              <a:t>(14)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65222" y="2900078"/>
            <a:ext cx="645910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10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7829658" y="2895350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9609151">
            <a:off x="4151829" y="3089384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9609151">
            <a:off x="4163446" y="3392524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2934911"/>
            <a:ext cx="1095172" cy="331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디디치킨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또레오레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지코바</a:t>
            </a:r>
            <a:endParaRPr lang="ko-KR" altLang="en-US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61271" y="3186903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57126" y="4331235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895168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015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9609151">
            <a:off x="4135836" y="2776224"/>
            <a:ext cx="380922" cy="380922"/>
          </a:xfrm>
          <a:prstGeom prst="rect">
            <a:avLst/>
          </a:prstGeom>
        </p:spPr>
      </p:pic>
      <p:pic>
        <p:nvPicPr>
          <p:cNvPr id="58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0669" y="4883711"/>
            <a:ext cx="327239" cy="327239"/>
          </a:xfrm>
          <a:prstGeom prst="rect">
            <a:avLst/>
          </a:prstGeom>
        </p:spPr>
      </p:pic>
      <p:pic>
        <p:nvPicPr>
          <p:cNvPr id="59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1616" y="5165035"/>
            <a:ext cx="327239" cy="327239"/>
          </a:xfrm>
          <a:prstGeom prst="rect">
            <a:avLst/>
          </a:prstGeom>
        </p:spPr>
      </p:pic>
      <p:pic>
        <p:nvPicPr>
          <p:cNvPr id="60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4600" y="5505029"/>
            <a:ext cx="327239" cy="327239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2966685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2948471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067859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59710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120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003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216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굽내치킨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95377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배달 빠른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42274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89171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저럼한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4"/>
                </a:solidFill>
              </a:rPr>
              <a:t>후라이드</a:t>
            </a:r>
            <a:r>
              <a:rPr lang="ko-KR" altLang="en-US" sz="1000" dirty="0" smtClean="0">
                <a:solidFill>
                  <a:schemeClr val="accent4"/>
                </a:solidFill>
              </a:rPr>
              <a:t> 랭킹</a:t>
            </a:r>
            <a:r>
              <a:rPr lang="en-US" altLang="ko-KR" sz="1000" dirty="0" smtClean="0">
                <a:solidFill>
                  <a:schemeClr val="accent4"/>
                </a:solidFill>
              </a:rPr>
              <a:t>(7)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(14)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65222" y="2983446"/>
            <a:ext cx="645910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 smtClean="0"/>
              <a:t>1,230</a:t>
            </a:r>
            <a:endParaRPr lang="en-US" altLang="ko-KR" sz="11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7829658" y="2978718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9609151">
            <a:off x="4151829" y="3172752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9609151">
            <a:off x="4163446" y="3475892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3018279"/>
            <a:ext cx="1095172" cy="243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61271" y="3270271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57126" y="4414603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978536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849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9609151">
            <a:off x="4135836" y="2859592"/>
            <a:ext cx="380922" cy="380922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3050053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3031839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151227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68047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954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8376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더보기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60224" y="1436559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660224" y="1436559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5781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222739" y="4561808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존재하는 랭킹 정보가 없습니다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4870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4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222739" y="4561808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존재하는 랭킹 정보가 없습니다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364471" y="1809316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4498" y="19125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26" name="타원 25"/>
          <p:cNvSpPr/>
          <p:nvPr/>
        </p:nvSpPr>
        <p:spPr>
          <a:xfrm>
            <a:off x="5615866" y="237152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087098" y="237152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515467" y="237152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75242" y="2371524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4574019" y="2628813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21481" y="4089024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 하고싶은 검색어가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무엇무엇</a:t>
            </a:r>
            <a:r>
              <a:rPr lang="en-US" altLang="ko-KR" sz="1100" dirty="0"/>
              <a:t>“</a:t>
            </a:r>
            <a:r>
              <a:rPr lang="ko-KR" altLang="en-US" sz="1100" dirty="0"/>
              <a:t>이</a:t>
            </a:r>
            <a:r>
              <a:rPr lang="en-US" altLang="ko-KR" sz="1100" dirty="0"/>
              <a:t>(</a:t>
            </a:r>
            <a:r>
              <a:rPr lang="ko-KR" altLang="en-US" sz="1100" dirty="0"/>
              <a:t>가</a:t>
            </a:r>
            <a:r>
              <a:rPr lang="en-US" altLang="ko-KR" sz="1100" dirty="0"/>
              <a:t>) </a:t>
            </a:r>
            <a:r>
              <a:rPr lang="ko-KR" altLang="en-US" sz="1100" dirty="0"/>
              <a:t>맞으세요</a:t>
            </a:r>
            <a:r>
              <a:rPr lang="en-US" altLang="ko-KR" sz="1100" dirty="0"/>
              <a:t>? 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981905" y="560605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04532" y="560605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888755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5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412056" y="238910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55449" y="1764436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476" y="186765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36" name="타원 35"/>
          <p:cNvSpPr/>
          <p:nvPr/>
        </p:nvSpPr>
        <p:spPr>
          <a:xfrm>
            <a:off x="5606844" y="23266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078076" y="232664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506445" y="23266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866220" y="2326644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4564997" y="2583933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72883" y="556117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695510" y="556117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1737" y="33837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971145" y="338375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51737" y="39069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드라마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55669" y="44301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스포츠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5060" y="49449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971145" y="389851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971145" y="444135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971145" y="493379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339421" y="2787953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어떤 카테고리에 속하나요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342849" y="338973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770505" y="33837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기타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66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6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82943" y="1696537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22970" y="17997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59" name="타원 58"/>
          <p:cNvSpPr/>
          <p:nvPr/>
        </p:nvSpPr>
        <p:spPr>
          <a:xfrm>
            <a:off x="5634338" y="2258746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105570" y="2258746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533939" y="2258746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893714" y="22587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4592491" y="2516034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000377" y="5493277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723004" y="5493277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81580" y="310234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관련 자료 나 이미지가 있으신가요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없다면 다음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072236" y="3740286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37791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7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18288" y="1697378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58315" y="180059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31" name="타원 30"/>
          <p:cNvSpPr/>
          <p:nvPr/>
        </p:nvSpPr>
        <p:spPr>
          <a:xfrm>
            <a:off x="5569683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040915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469284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829059" y="2259586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4527836" y="2516875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78147" y="55036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3385" y="305562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 완료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19189" y="3743108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검색어는</a:t>
            </a:r>
            <a:r>
              <a:rPr lang="ko-KR" altLang="en-US" sz="1200" dirty="0"/>
              <a:t> 확인 후 빠른 </a:t>
            </a:r>
            <a:r>
              <a:rPr lang="ko-KR" altLang="en-US" sz="1200" dirty="0" err="1"/>
              <a:t>시일내에</a:t>
            </a:r>
            <a:r>
              <a:rPr lang="ko-KR" altLang="en-US" sz="1200" dirty="0"/>
              <a:t> 등록 하겠습니다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82015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내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8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248050" y="1430806"/>
            <a:ext cx="4213698" cy="34527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/>
              <a:t>정띵</a:t>
            </a:r>
            <a:r>
              <a:rPr lang="en-US" altLang="ko-KR"/>
              <a:t> </a:t>
            </a:r>
            <a:r>
              <a:rPr lang="en-US" altLang="ko-KR" sz="1000"/>
              <a:t>2</a:t>
            </a:r>
            <a:r>
              <a:rPr lang="ko-KR" altLang="en-US" sz="1000"/>
              <a:t>주전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ko-KR" altLang="en-US"/>
              <a:t>이집 배달 </a:t>
            </a:r>
            <a:r>
              <a:rPr lang="en-US" altLang="ko-KR"/>
              <a:t>3</a:t>
            </a:r>
            <a:r>
              <a:rPr lang="ko-KR" altLang="en-US"/>
              <a:t>초 컷임</a:t>
            </a:r>
            <a:endParaRPr lang="en-US" altLang="ko-KR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992129" y="1468877"/>
            <a:ext cx="1964950" cy="3180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굽네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페리카나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교촌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푸라닭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호식이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6970" y="1430807"/>
            <a:ext cx="4371285" cy="14707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텍스트, 음식, 그릇이(가) 표시된 사진&#10;&#10;자동 생성된 설명">
            <a:extLst>
              <a:ext uri="{FF2B5EF4-FFF2-40B4-BE49-F238E27FC236}">
                <a16:creationId xmlns:a16="http://schemas.microsoft.com/office/drawing/2014/main" id="{5AA4911A-00AA-4D45-8071-F700E479F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0" y="1430806"/>
            <a:ext cx="1379340" cy="1470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6105" y="1670754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촉촉하고 오븐에 구운 치킨</a:t>
            </a:r>
            <a:endParaRPr lang="en-US" altLang="ko-KR" sz="1050" dirty="0" smtClean="0"/>
          </a:p>
          <a:p>
            <a:r>
              <a:rPr lang="en-US" altLang="ko-KR" sz="1050" dirty="0" smtClean="0"/>
              <a:t>……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16267" y="297942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이미지 </a:t>
            </a:r>
            <a:r>
              <a:rPr lang="ko-KR" altLang="en-US" sz="1100" u="sng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9009" y="4072199"/>
            <a:ext cx="1898272" cy="6003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9462" y="41877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추천하기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47636" y="2355574"/>
            <a:ext cx="1317290" cy="3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97348" y="2256277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48050" y="1423914"/>
            <a:ext cx="4213698" cy="5787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936289" y="10871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필터</a:t>
            </a:r>
            <a:endParaRPr lang="ko-KR" altLang="en-US" sz="10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397348" y="1605759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3863" y="162735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댓글 추가하기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666207" y="1608201"/>
            <a:ext cx="720072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등록하기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99932" y="2085512"/>
            <a:ext cx="152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정띵</a:t>
            </a:r>
            <a:r>
              <a:rPr lang="en-US" altLang="ko-KR" sz="12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이집 배달 </a:t>
            </a:r>
            <a:r>
              <a:rPr lang="en-US" altLang="ko-KR" sz="1200" dirty="0"/>
              <a:t>3</a:t>
            </a:r>
            <a:r>
              <a:rPr lang="ko-KR" altLang="en-US" sz="1200" dirty="0"/>
              <a:t>초 </a:t>
            </a:r>
            <a:r>
              <a:rPr lang="ko-KR" altLang="en-US" sz="1200" dirty="0" err="1"/>
              <a:t>컷임</a:t>
            </a:r>
            <a:endParaRPr lang="en-US" altLang="ko-KR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5412265" y="2662486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46416" y="2336199"/>
            <a:ext cx="327239" cy="32723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881743" y="23613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234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45667B-E81F-47EC-8F96-2F0FBC302C43}"/>
              </a:ext>
            </a:extLst>
          </p:cNvPr>
          <p:cNvSpPr txBox="1"/>
          <p:nvPr/>
        </p:nvSpPr>
        <p:spPr>
          <a:xfrm>
            <a:off x="5684956" y="2738735"/>
            <a:ext cx="298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박창주</a:t>
            </a:r>
            <a:r>
              <a:rPr lang="en-US" altLang="ko-KR" sz="1200" dirty="0"/>
              <a:t> </a:t>
            </a:r>
            <a:r>
              <a:rPr lang="en-US" altLang="ko-KR" sz="800" dirty="0"/>
              <a:t>4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전화로 얘기해준 시간 </a:t>
            </a:r>
            <a:r>
              <a:rPr lang="ko-KR" altLang="en-US" sz="1200" dirty="0" smtClean="0"/>
              <a:t>항상</a:t>
            </a:r>
            <a:r>
              <a:rPr lang="en-US" altLang="ko-KR" sz="1200" dirty="0" smtClean="0"/>
              <a:t>….</a:t>
            </a:r>
            <a:endParaRPr lang="en-US" altLang="ko-KR" sz="1200" dirty="0"/>
          </a:p>
        </p:txBody>
      </p:sp>
      <p:sp>
        <p:nvSpPr>
          <p:cNvPr id="72" name="타원 71"/>
          <p:cNvSpPr/>
          <p:nvPr/>
        </p:nvSpPr>
        <p:spPr>
          <a:xfrm>
            <a:off x="5397348" y="2796602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3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50738" y="3018739"/>
            <a:ext cx="327239" cy="327239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886065" y="304385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124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788835" y="30592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412265" y="3488775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45667B-E81F-47EC-8F96-2F0FBC302C43}"/>
              </a:ext>
            </a:extLst>
          </p:cNvPr>
          <p:cNvSpPr txBox="1"/>
          <p:nvPr/>
        </p:nvSpPr>
        <p:spPr>
          <a:xfrm>
            <a:off x="5699932" y="3585020"/>
            <a:ext cx="298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잼맹</a:t>
            </a:r>
            <a:r>
              <a:rPr lang="en-US" altLang="ko-KR" sz="1200" dirty="0"/>
              <a:t> </a:t>
            </a:r>
            <a:r>
              <a:rPr lang="en-US" altLang="ko-KR" sz="800" dirty="0"/>
              <a:t>4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고추 </a:t>
            </a:r>
            <a:r>
              <a:rPr lang="ko-KR" altLang="en-US" sz="1200" dirty="0" err="1"/>
              <a:t>바사삭</a:t>
            </a:r>
            <a:r>
              <a:rPr lang="ko-KR" altLang="en-US" sz="1200" dirty="0"/>
              <a:t> 치킨을 </a:t>
            </a:r>
            <a:r>
              <a:rPr lang="ko-KR" altLang="en-US" sz="1200" dirty="0" err="1" smtClean="0"/>
              <a:t>시켯는</a:t>
            </a:r>
            <a:r>
              <a:rPr lang="en-US" altLang="ko-KR" sz="1200" dirty="0" smtClean="0"/>
              <a:t>….</a:t>
            </a:r>
            <a:endParaRPr lang="en-US" altLang="ko-KR" sz="1200" dirty="0"/>
          </a:p>
        </p:txBody>
      </p:sp>
      <p:sp>
        <p:nvSpPr>
          <p:cNvPr id="77" name="타원 76"/>
          <p:cNvSpPr/>
          <p:nvPr/>
        </p:nvSpPr>
        <p:spPr>
          <a:xfrm>
            <a:off x="5412324" y="3642887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8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65714" y="3865024"/>
            <a:ext cx="327239" cy="32723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901041" y="389014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101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803811" y="39055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427241" y="4335060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919369" y="447785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댓글 </a:t>
            </a:r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10084102" y="2088233"/>
            <a:ext cx="17826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547243" y="168504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연관 랭킹</a:t>
            </a:r>
            <a:endParaRPr lang="ko-KR" altLang="en-US" sz="12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774889" y="4072199"/>
            <a:ext cx="1898272" cy="6003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95342" y="41877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공유하기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10158944" y="2178204"/>
            <a:ext cx="1625161" cy="215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/>
              <a:t>굽네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페리카나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교촌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푸라닭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2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2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/>
              <a:t>호식이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854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카테고리클릭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12152" y="3295827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코미디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연예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로맨스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성인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공포</a:t>
            </a:r>
            <a:endParaRPr lang="en-US" altLang="ko-KR" sz="8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53947" y="3295827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RPG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액션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err="1" smtClean="0"/>
              <a:t>모바일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319694" y="3313781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축구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야구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배구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농구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하키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4257" y="3283933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SBS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MBC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KBS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TVN</a:t>
            </a:r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403483" y="3289961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햄버거</a:t>
            </a:r>
            <a:endParaRPr lang="en-US" altLang="ko-KR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58825" y="3283933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햄버거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390374" y="3283933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강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바다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호수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847371" y="3283933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고전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306775" y="3295826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758401" y="3322405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월간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8178227" y="3322405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남성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여성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854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568309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681068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영화 코미디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79054" y="1050613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smtClean="0">
                <a:solidFill>
                  <a:schemeClr val="accent4"/>
                </a:solidFill>
              </a:rPr>
              <a:t>영화 코미디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영화 코미디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(140)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10377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accent4"/>
                </a:solidFill>
              </a:rPr>
              <a:t>전체</a:t>
            </a:r>
            <a:r>
              <a:rPr lang="en-US" altLang="ko-KR" sz="1000" dirty="0" smtClean="0">
                <a:solidFill>
                  <a:schemeClr val="accent4"/>
                </a:solidFill>
              </a:rPr>
              <a:t>(140)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65222" y="2900078"/>
            <a:ext cx="645910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10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7829658" y="2895350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609151">
            <a:off x="4151829" y="3089384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09151">
            <a:off x="4163446" y="3392524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2934911"/>
            <a:ext cx="1095172" cy="331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디디치킨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또레오레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지코바</a:t>
            </a:r>
            <a:endParaRPr lang="ko-KR" altLang="en-US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1271" y="3186903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7126" y="4331235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895168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015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609151">
            <a:off x="4135836" y="2776224"/>
            <a:ext cx="380922" cy="380922"/>
          </a:xfrm>
          <a:prstGeom prst="rect">
            <a:avLst/>
          </a:prstGeom>
        </p:spPr>
      </p:pic>
      <p:pic>
        <p:nvPicPr>
          <p:cNvPr id="58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0669" y="4883711"/>
            <a:ext cx="327239" cy="327239"/>
          </a:xfrm>
          <a:prstGeom prst="rect">
            <a:avLst/>
          </a:prstGeom>
        </p:spPr>
      </p:pic>
      <p:pic>
        <p:nvPicPr>
          <p:cNvPr id="59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1616" y="5165035"/>
            <a:ext cx="327239" cy="327239"/>
          </a:xfrm>
          <a:prstGeom prst="rect">
            <a:avLst/>
          </a:prstGeom>
        </p:spPr>
      </p:pic>
      <p:pic>
        <p:nvPicPr>
          <p:cNvPr id="60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600" y="5505029"/>
            <a:ext cx="327239" cy="327239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2966685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2948471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067859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59710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120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003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3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9401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37805" y="150614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서비스약관</a:t>
            </a:r>
            <a:r>
              <a:rPr lang="ko-KR" altLang="en-US" sz="1200" dirty="0" smtClean="0"/>
              <a:t> 안내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6291" y="211693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모랭</a:t>
            </a:r>
            <a:r>
              <a:rPr lang="ko-KR" altLang="en-US" sz="1200" dirty="0" smtClean="0"/>
              <a:t> 이용약관 동의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8085" y="2587409"/>
            <a:ext cx="2550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수집 및 이용 동의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4465" y="3057884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제공 동의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333873" y="2116935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3873" y="2587408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3873" y="3057881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7789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56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취소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597316" y="2157461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97315" y="2633062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597315" y="3103535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5" y="5293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0975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5293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14749" y="14640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기본정보 입력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22963" y="2091811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2961" y="2566232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입력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2961" y="3040653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확인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47067" y="5287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가입하기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569" y="527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08803" y="6057530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 </a:t>
            </a:r>
            <a:r>
              <a:rPr lang="ko-KR" altLang="en-US" sz="1000" dirty="0" err="1" smtClean="0"/>
              <a:t>회원이신가요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344368" y="60575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로그인하러가기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2960" y="3496507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닉네임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59916" y="6303751"/>
            <a:ext cx="847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6195" y="150888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이메일 전송 안내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3873" y="2129167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pcj0369@naver.com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인증 메일이 발송되었습니다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3846" y="5051723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메일을 받지 못하셨나요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233860" y="3625789"/>
            <a:ext cx="3724275" cy="604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메일 확인하러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1990" y="505172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다시 보내기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345046" y="5297943"/>
            <a:ext cx="7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3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95736" y="790575"/>
            <a:ext cx="4314825" cy="476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30" y="790575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423345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04102" y="204776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16471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7228" y="205258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62251" y="2250642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정보를 찾으세요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18512" y="28326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437920" y="283267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18512" y="33558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2444" y="38791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1835" y="43938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437920" y="334744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7920" y="389027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37920" y="43827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7920" y="4917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76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1418</Words>
  <Application>Microsoft Office PowerPoint</Application>
  <PresentationFormat>와이드스크린</PresentationFormat>
  <Paragraphs>639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HY엽서L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박창주</cp:lastModifiedBy>
  <cp:revision>5</cp:revision>
  <dcterms:created xsi:type="dcterms:W3CDTF">2021-06-03T14:54:44Z</dcterms:created>
  <dcterms:modified xsi:type="dcterms:W3CDTF">2021-06-03T14:58:07Z</dcterms:modified>
</cp:coreProperties>
</file>