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7" r:id="rId4"/>
    <p:sldId id="256" r:id="rId5"/>
    <p:sldId id="257" r:id="rId6"/>
    <p:sldId id="258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3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9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0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2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3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FD21-D5AE-44F6-89C7-C6D81E562A8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75AD-6FEB-418F-9DCD-A312FA8B7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20865" y="148281"/>
            <a:ext cx="1647567" cy="43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85184" y="162497"/>
            <a:ext cx="5321643" cy="477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 창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디테일 한 검색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EX </a:t>
            </a:r>
            <a:r>
              <a:rPr lang="ko-KR" altLang="en-US" sz="1200" dirty="0" smtClean="0"/>
              <a:t>보고자 하는 영화 없을 시 본인 등록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0" y="807308"/>
            <a:ext cx="12192000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0705" y="162497"/>
            <a:ext cx="2323070" cy="50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217495" y="256685"/>
            <a:ext cx="2092702" cy="28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고객센터 및 기타 </a:t>
            </a:r>
            <a:r>
              <a:rPr lang="ko-KR" altLang="en-US" sz="900" dirty="0" err="1" smtClean="0"/>
              <a:t>들어갈것</a:t>
            </a:r>
            <a:endParaRPr lang="ko-KR" altLang="en-US" sz="900" dirty="0"/>
          </a:p>
        </p:txBody>
      </p:sp>
      <p:sp>
        <p:nvSpPr>
          <p:cNvPr id="26" name="직사각형 25"/>
          <p:cNvSpPr/>
          <p:nvPr/>
        </p:nvSpPr>
        <p:spPr>
          <a:xfrm>
            <a:off x="1242240" y="1202214"/>
            <a:ext cx="9451498" cy="962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278021" y="1218398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21894" y="1218398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65767" y="1202214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409640" y="1210306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451945" y="1202214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94250" y="1218398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532509" y="1218398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9585384" y="1202214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39772" y="1490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68229" y="1490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스포츠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16290" y="1490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61073" y="1490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음식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27462" y="1490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드라마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56269" y="1490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84293" y="1490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725483" y="1490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820441" y="1490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6117" y="6206591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54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20865" y="148281"/>
            <a:ext cx="1647567" cy="43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0" y="807308"/>
            <a:ext cx="12192000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80842" y="1631092"/>
            <a:ext cx="9451498" cy="962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516623" y="1647276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560496" y="1647276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604369" y="1631092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648242" y="1639184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690547" y="1631092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732852" y="1647276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771111" y="1647276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9823986" y="1631092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78374" y="1919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06831" y="1919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스포츠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54892" y="1919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99675" y="1919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음식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66064" y="1919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드라마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94871" y="1919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22895" y="1919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964085" y="1919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059043" y="1919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586039" y="2985961"/>
            <a:ext cx="9346301" cy="3544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103929" y="2610228"/>
            <a:ext cx="873940" cy="343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55318" y="268105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클릭시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86039" y="2985961"/>
            <a:ext cx="2678464" cy="354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err="1" smtClean="0"/>
              <a:t>재밌는</a:t>
            </a:r>
            <a:r>
              <a:rPr lang="ko-KR" altLang="en-US" dirty="0" smtClean="0"/>
              <a:t> 영화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무서운 영화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한번 보면 </a:t>
            </a:r>
            <a:r>
              <a:rPr lang="ko-KR" altLang="en-US" dirty="0" err="1" smtClean="0"/>
              <a:t>헤어나올수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없는영화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err="1" smtClean="0"/>
              <a:t>멜로영화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5. </a:t>
            </a:r>
            <a:r>
              <a:rPr lang="ko-KR" altLang="en-US" dirty="0" smtClean="0"/>
              <a:t>감동적인 영화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6. </a:t>
            </a:r>
            <a:r>
              <a:rPr lang="ko-KR" altLang="en-US" dirty="0" smtClean="0"/>
              <a:t>액션 영화 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531540" y="2998111"/>
            <a:ext cx="6400800" cy="353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순위표</a:t>
            </a:r>
            <a:endParaRPr lang="ko-KR" altLang="en-US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981281" y="4005558"/>
            <a:ext cx="1019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81281" y="3426979"/>
            <a:ext cx="935541" cy="396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소분류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565" y="6263235"/>
            <a:ext cx="16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안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8217495" y="256685"/>
            <a:ext cx="2092702" cy="28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고객센터 및 기타 </a:t>
            </a:r>
            <a:r>
              <a:rPr lang="ko-KR" altLang="en-US" sz="900" dirty="0" err="1" smtClean="0"/>
              <a:t>들어갈것</a:t>
            </a:r>
            <a:endParaRPr lang="ko-KR" altLang="en-US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705" y="162497"/>
            <a:ext cx="2323070" cy="50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85184" y="162497"/>
            <a:ext cx="5321643" cy="477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 창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디테일 한 검색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EX </a:t>
            </a:r>
            <a:r>
              <a:rPr lang="ko-KR" altLang="en-US" sz="1200" dirty="0" smtClean="0"/>
              <a:t>보고자 하는 영화 없을 시 본인 등록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192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20865" y="148281"/>
            <a:ext cx="1647567" cy="43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0" y="807308"/>
            <a:ext cx="12192000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21897" y="996135"/>
            <a:ext cx="9451498" cy="962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257678" y="1012319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01551" y="1012319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45424" y="996135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389297" y="1004227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431602" y="996135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3907" y="1012319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512166" y="1012319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9565041" y="996135"/>
            <a:ext cx="8092" cy="94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19429" y="1284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47886" y="12848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스포츠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95947" y="1284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40730" y="1284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음식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07119" y="12848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드라마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35926" y="1284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3950" y="1284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705140" y="1284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800098" y="1284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등등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endCxn id="3" idx="0"/>
          </p:cNvCxnSpPr>
          <p:nvPr/>
        </p:nvCxnSpPr>
        <p:spPr>
          <a:xfrm>
            <a:off x="1689760" y="1710574"/>
            <a:ext cx="889050" cy="241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1066" y="154051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클릭시</a:t>
            </a:r>
            <a:endParaRPr lang="ko-KR" altLang="en-US" sz="10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5184" y="2998111"/>
            <a:ext cx="6400800" cy="353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순위표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7565" y="6263235"/>
            <a:ext cx="16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안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8217495" y="256685"/>
            <a:ext cx="2092702" cy="28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고객센터 및 기타 </a:t>
            </a:r>
            <a:r>
              <a:rPr lang="ko-KR" altLang="en-US" sz="900" dirty="0" err="1" smtClean="0"/>
              <a:t>들어갈것</a:t>
            </a:r>
            <a:endParaRPr lang="ko-KR" altLang="en-US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705" y="162497"/>
            <a:ext cx="2323070" cy="50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85184" y="162497"/>
            <a:ext cx="5321643" cy="477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 창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디테일 한 검색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EX </a:t>
            </a:r>
            <a:r>
              <a:rPr lang="ko-KR" altLang="en-US" sz="1200" dirty="0" smtClean="0"/>
              <a:t>보고자 하는 영화 없을 시 본인 등록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227511" y="1959087"/>
            <a:ext cx="9445883" cy="347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7280" y="1951809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공포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멜로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코미디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578809" y="2200322"/>
            <a:ext cx="1240303" cy="78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78809" y="259356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클릭시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783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0364" y="482138"/>
            <a:ext cx="9285316" cy="595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69375" y="2136371"/>
            <a:ext cx="3333403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0"/>
          </p:cNvCxnSpPr>
          <p:nvPr/>
        </p:nvCxnSpPr>
        <p:spPr>
          <a:xfrm>
            <a:off x="3936077" y="2136371"/>
            <a:ext cx="4156" cy="980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77193" y="24771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4983" y="2477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비밀번호찾기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60" y="820352"/>
            <a:ext cx="18322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비밀번호 찾기 페이지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아이디 찾기 창</a:t>
            </a:r>
            <a:endParaRPr lang="en-US" altLang="ko-KR" sz="1000" dirty="0" smtClean="0"/>
          </a:p>
          <a:p>
            <a:r>
              <a:rPr lang="en-US" altLang="ko-KR" sz="1000" dirty="0" smtClean="0"/>
              <a:t>   1)  </a:t>
            </a:r>
            <a:r>
              <a:rPr lang="ko-KR" altLang="en-US" sz="1000" dirty="0" smtClean="0"/>
              <a:t>이름 입력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2)  </a:t>
            </a:r>
            <a:r>
              <a:rPr lang="ko-KR" altLang="en-US" sz="1000" dirty="0" smtClean="0"/>
              <a:t>핸드폰번호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3)  </a:t>
            </a:r>
            <a:r>
              <a:rPr lang="ko-KR" altLang="en-US" sz="1000" dirty="0" smtClean="0"/>
              <a:t>생년월일 입력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       </a:t>
            </a:r>
            <a:r>
              <a:rPr lang="ko-KR" altLang="en-US" sz="1000" dirty="0" smtClean="0"/>
              <a:t>이후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3) </a:t>
            </a:r>
            <a:r>
              <a:rPr lang="ko-KR" altLang="en-US" sz="1000" dirty="0" smtClean="0"/>
              <a:t>핸드폰 본인인증 절차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4) </a:t>
            </a:r>
            <a:r>
              <a:rPr lang="ko-KR" altLang="en-US" sz="1000" dirty="0" smtClean="0"/>
              <a:t>이메일 전송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비밀번호 찾기 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1) </a:t>
            </a:r>
            <a:r>
              <a:rPr lang="ko-KR" altLang="en-US" sz="1000" dirty="0" smtClean="0"/>
              <a:t>이름 입력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2) </a:t>
            </a:r>
            <a:r>
              <a:rPr lang="ko-KR" altLang="en-US" sz="1000" dirty="0" smtClean="0"/>
              <a:t>아이디 입력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3) </a:t>
            </a:r>
            <a:r>
              <a:rPr lang="ko-KR" altLang="en-US" sz="1000" dirty="0" smtClean="0"/>
              <a:t>핸드폰번호</a:t>
            </a:r>
            <a:endParaRPr lang="en-US" altLang="ko-KR" sz="1000" dirty="0" smtClean="0"/>
          </a:p>
          <a:p>
            <a:r>
              <a:rPr lang="en-US" altLang="ko-KR" sz="1000" dirty="0" smtClean="0"/>
              <a:t>   4) </a:t>
            </a:r>
            <a:r>
              <a:rPr lang="ko-KR" altLang="en-US" sz="1000" dirty="0" smtClean="0"/>
              <a:t>생년월일 입력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5) </a:t>
            </a:r>
            <a:r>
              <a:rPr lang="ko-KR" altLang="en-US" sz="1000" dirty="0" smtClean="0"/>
              <a:t>힌트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              </a:t>
            </a:r>
            <a:r>
              <a:rPr lang="ko-KR" altLang="en-US" sz="1000" dirty="0" smtClean="0"/>
              <a:t>이후</a:t>
            </a:r>
            <a:endParaRPr lang="en-US" altLang="ko-KR" sz="1000" dirty="0" smtClean="0"/>
          </a:p>
          <a:p>
            <a:r>
              <a:rPr lang="en-US" altLang="ko-KR" sz="1000" dirty="0" smtClean="0"/>
              <a:t>   4) </a:t>
            </a:r>
            <a:r>
              <a:rPr lang="ko-KR" altLang="en-US" sz="1000" dirty="0" smtClean="0"/>
              <a:t>핸드폰 본인인증 절차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5) </a:t>
            </a:r>
            <a:r>
              <a:rPr lang="ko-KR" altLang="en-US" sz="1000" dirty="0" smtClean="0"/>
              <a:t>이메일 전송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완료페이지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1) </a:t>
            </a:r>
            <a:r>
              <a:rPr lang="ko-KR" altLang="en-US" sz="1000" dirty="0" smtClean="0"/>
              <a:t>비밀번호 찾기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비밀번호창이동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2) </a:t>
            </a:r>
            <a:r>
              <a:rPr lang="ko-KR" altLang="en-US" sz="1000" dirty="0" smtClean="0"/>
              <a:t>버튼 창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결과값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err="1" smtClean="0"/>
              <a:t>완료페이지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비밀번호</a:t>
            </a:r>
            <a:r>
              <a:rPr lang="en-US" altLang="ko-KR" sz="1000" dirty="0" smtClean="0"/>
              <a:t>1)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1) </a:t>
            </a:r>
            <a:r>
              <a:rPr lang="ko-KR" altLang="en-US" sz="1000" dirty="0" smtClean="0"/>
              <a:t>새로운 비밀번호 변경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err="1" smtClean="0"/>
              <a:t>완료페이지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비밀변호</a:t>
            </a:r>
            <a:r>
              <a:rPr lang="en-US" altLang="ko-KR" sz="1000" dirty="0" smtClean="0"/>
              <a:t>2)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1) </a:t>
            </a:r>
            <a:r>
              <a:rPr lang="ko-KR" altLang="en-US" sz="1000" dirty="0" smtClean="0"/>
              <a:t>메시지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완료되었습니다</a:t>
            </a:r>
            <a:r>
              <a:rPr lang="en-US" altLang="ko-KR" sz="1000" dirty="0" smtClean="0"/>
              <a:t>.)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477193" y="3391593"/>
            <a:ext cx="8096596" cy="2686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9934" y="626799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07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1185" y="124691"/>
            <a:ext cx="8071659" cy="664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66210" y="315883"/>
            <a:ext cx="3161608" cy="858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66210" y="1615439"/>
            <a:ext cx="3161608" cy="484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0444" y="6567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배경색 </a:t>
            </a:r>
            <a:r>
              <a:rPr lang="en-US" altLang="ko-KR" dirty="0" smtClean="0"/>
              <a:t>: index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1307" y="6151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홈페이지 로고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46320" y="1945178"/>
            <a:ext cx="279307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5717" y="2418419"/>
            <a:ext cx="279307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65717" y="2899170"/>
            <a:ext cx="279307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65717" y="3404279"/>
            <a:ext cx="279307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65717" y="4037213"/>
            <a:ext cx="2793076" cy="14331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5717" y="5781793"/>
            <a:ext cx="2793076" cy="3657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1440" y="656705"/>
            <a:ext cx="206338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회원가입 페이지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아이디 입력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비밀번호 입력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비밀번호 확인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이메일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핸드폰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비밀번호 힌트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생년월일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성별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약관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1) </a:t>
            </a:r>
            <a:r>
              <a:rPr lang="ko-KR" altLang="en-US" sz="1000" dirty="0" smtClean="0"/>
              <a:t>사이트 이용약관 동의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2) </a:t>
            </a:r>
            <a:r>
              <a:rPr lang="ko-KR" altLang="en-US" sz="1000" dirty="0" smtClean="0"/>
              <a:t>개인정보 수집 및 </a:t>
            </a:r>
            <a:r>
              <a:rPr lang="ko-KR" altLang="en-US" sz="1000" dirty="0" err="1" smtClean="0"/>
              <a:t>이용동의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10.  </a:t>
            </a:r>
            <a:r>
              <a:rPr lang="ko-KR" altLang="en-US" sz="1000" dirty="0" smtClean="0"/>
              <a:t>가입하기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565" y="626323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Sign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69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16036" y="224444"/>
            <a:ext cx="4339244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16036" y="1690254"/>
            <a:ext cx="4339244" cy="485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4552" y="2161309"/>
            <a:ext cx="3258589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14552" y="2837410"/>
            <a:ext cx="3258589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552" y="3782291"/>
            <a:ext cx="3258589" cy="638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09407" y="5189914"/>
            <a:ext cx="2352502" cy="1995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09407" y="5467004"/>
            <a:ext cx="2352502" cy="1995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59951" y="69925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홈페이지 로고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0451" y="1068583"/>
            <a:ext cx="2751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페이지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아이디 입력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비밀번호 입력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아이디찾기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비밀번호찾기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4814" y="4116185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간편로그인</a:t>
            </a:r>
            <a:endParaRPr lang="en-US" altLang="ko-KR" dirty="0" smtClean="0"/>
          </a:p>
          <a:p>
            <a:r>
              <a:rPr lang="ko-KR" altLang="en-US" dirty="0" smtClean="0"/>
              <a:t>페이스북 카카오 등등 연동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565" y="6263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2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20865" y="148281"/>
            <a:ext cx="1647567" cy="43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85184" y="162497"/>
            <a:ext cx="5321643" cy="477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 창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영화 검색 예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0" y="807308"/>
            <a:ext cx="12192000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0705" y="162497"/>
            <a:ext cx="2323070" cy="50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217495" y="256685"/>
            <a:ext cx="2092702" cy="28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고객센터 및 기타 </a:t>
            </a:r>
            <a:r>
              <a:rPr lang="ko-KR" altLang="en-US" sz="900" dirty="0" err="1" smtClean="0"/>
              <a:t>들어갈것</a:t>
            </a:r>
            <a:endParaRPr lang="ko-KR" alt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186117" y="6206591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11348" y="966087"/>
            <a:ext cx="3665692" cy="41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“</a:t>
            </a:r>
            <a:r>
              <a:rPr lang="ko-KR" altLang="en-US" sz="1200" dirty="0" smtClean="0"/>
              <a:t>영화</a:t>
            </a:r>
            <a:r>
              <a:rPr lang="en-US" altLang="ko-KR" sz="1200" dirty="0" smtClean="0"/>
              <a:t>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에 대한 총 </a:t>
            </a:r>
            <a:r>
              <a:rPr lang="en-US" altLang="ko-KR" sz="1200" dirty="0" smtClean="0"/>
              <a:t>**</a:t>
            </a:r>
            <a:r>
              <a:rPr lang="ko-KR" altLang="en-US" sz="1200" dirty="0" smtClean="0"/>
              <a:t>건 검색 결과 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110486" y="1521084"/>
            <a:ext cx="7137175" cy="163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400" dirty="0" err="1"/>
              <a:t>재밌는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영화 </a:t>
            </a:r>
            <a:r>
              <a:rPr lang="en-US" altLang="ko-KR" sz="1400" dirty="0" smtClean="0"/>
              <a:t>(**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342900" indent="-342900" algn="ctr">
              <a:buAutoNum type="arabicPeriod"/>
            </a:pPr>
            <a:r>
              <a:rPr lang="ko-KR" altLang="en-US" sz="1400" dirty="0"/>
              <a:t>무서운 </a:t>
            </a:r>
            <a:r>
              <a:rPr lang="ko-KR" altLang="en-US" sz="1400" dirty="0" smtClean="0"/>
              <a:t>영화 </a:t>
            </a:r>
            <a:r>
              <a:rPr lang="en-US" altLang="ko-KR" sz="1400" dirty="0"/>
              <a:t>(**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sz="1400" dirty="0"/>
              <a:t>한번 보면 </a:t>
            </a:r>
            <a:r>
              <a:rPr lang="ko-KR" altLang="en-US" sz="1400" dirty="0" err="1"/>
              <a:t>헤어나올수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없는영화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(**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sz="1400" dirty="0" smtClean="0"/>
              <a:t>멜로 영화 </a:t>
            </a:r>
            <a:r>
              <a:rPr lang="en-US" altLang="ko-KR" sz="1400" dirty="0"/>
              <a:t>(**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5. </a:t>
            </a:r>
            <a:r>
              <a:rPr lang="ko-KR" altLang="en-US" sz="1400" dirty="0"/>
              <a:t>감동적인 </a:t>
            </a:r>
            <a:r>
              <a:rPr lang="ko-KR" altLang="en-US" sz="1400" dirty="0" smtClean="0"/>
              <a:t>영화 </a:t>
            </a:r>
            <a:r>
              <a:rPr lang="en-US" altLang="ko-KR" sz="1400" dirty="0"/>
              <a:t>(**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6. </a:t>
            </a:r>
            <a:r>
              <a:rPr lang="ko-KR" altLang="en-US" sz="1400" dirty="0"/>
              <a:t>액션 영화 </a:t>
            </a:r>
            <a:r>
              <a:rPr lang="en-US" altLang="ko-KR" sz="1400" dirty="0"/>
              <a:t>(**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154627" y="2840304"/>
            <a:ext cx="80920" cy="801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446005" y="3091158"/>
            <a:ext cx="1189464" cy="315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액션 영화 클릭 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494" y="3778981"/>
            <a:ext cx="7177635" cy="289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41494" y="3787073"/>
            <a:ext cx="5801989" cy="28807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순위표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10520" y="4871405"/>
            <a:ext cx="937141" cy="5583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더많은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V="1">
            <a:off x="8779091" y="3843717"/>
            <a:ext cx="1238849" cy="1027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86516" y="347438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굳이 없어도 되고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20865" y="148281"/>
            <a:ext cx="1647567" cy="43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85184" y="162497"/>
            <a:ext cx="5321643" cy="477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 창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나혼자산다</a:t>
            </a:r>
            <a:r>
              <a:rPr lang="ko-KR" altLang="en-US" sz="1200" dirty="0" smtClean="0"/>
              <a:t> 검색 예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0" y="807308"/>
            <a:ext cx="12192000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0705" y="162497"/>
            <a:ext cx="2323070" cy="50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217495" y="256685"/>
            <a:ext cx="2092702" cy="28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고객센터 및 기타 </a:t>
            </a:r>
            <a:r>
              <a:rPr lang="ko-KR" altLang="en-US" sz="900" dirty="0" err="1" smtClean="0"/>
              <a:t>들어갈것</a:t>
            </a:r>
            <a:endParaRPr lang="ko-KR" alt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186117" y="6206591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11348" y="966087"/>
            <a:ext cx="3665692" cy="41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“</a:t>
            </a:r>
            <a:r>
              <a:rPr lang="ko-KR" altLang="en-US" sz="1200" dirty="0" err="1" smtClean="0"/>
              <a:t>나혼자산다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 에 대한 검색 결과가 없습니다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66803" y="2524715"/>
            <a:ext cx="2646096" cy="73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관리자에게 등록 요청하기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5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449</Words>
  <Application>Microsoft Office PowerPoint</Application>
  <PresentationFormat>와이드스크린</PresentationFormat>
  <Paragraphs>145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박창주</cp:lastModifiedBy>
  <cp:revision>20</cp:revision>
  <dcterms:created xsi:type="dcterms:W3CDTF">2021-05-24T07:34:10Z</dcterms:created>
  <dcterms:modified xsi:type="dcterms:W3CDTF">2021-05-25T13:34:57Z</dcterms:modified>
</cp:coreProperties>
</file>