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  <a:srgbClr val="381850"/>
    <a:srgbClr val="917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68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2AEB-A77A-43FB-86EE-5185AC8ED6D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FA6C3-FB99-489C-A59E-85903C65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50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FA6C3-FB99-489C-A59E-85903C6594D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18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6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10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7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89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4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2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1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77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67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8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3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1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938016" y="4230903"/>
            <a:ext cx="4315968" cy="2072457"/>
          </a:xfrm>
          <a:prstGeom prst="roundRect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0" rtlCol="0" anchor="ctr"/>
          <a:lstStyle/>
          <a:p>
            <a:pPr algn="ctr"/>
            <a:r>
              <a:rPr lang="ru-RU" sz="3200" dirty="0" smtClean="0"/>
              <a:t>Скворцов В.В.</a:t>
            </a:r>
            <a:endParaRPr lang="ru-RU" sz="3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80032" y="742236"/>
            <a:ext cx="8631936" cy="4123944"/>
          </a:xfrm>
          <a:prstGeom prst="roundRect">
            <a:avLst/>
          </a:prstGeom>
          <a:solidFill>
            <a:srgbClr val="57257D"/>
          </a:solidFill>
          <a:ln>
            <a:solidFill>
              <a:srgbClr val="57257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312000" rIns="72000" rtlCol="0" anchor="ctr"/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ИИ, рисование графиков </a:t>
            </a:r>
          </a:p>
          <a:p>
            <a:pPr algn="ctr"/>
            <a:endParaRPr lang="ru-RU" sz="3200" dirty="0">
              <a:noFill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0" y="-694944"/>
            <a:ext cx="12192000" cy="412394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rtlCol="0" anchor="ctr" anchorCtr="1"/>
          <a:lstStyle/>
          <a:p>
            <a:pPr algn="ctr"/>
            <a:r>
              <a:rPr lang="ru-RU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работа ЮШП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58616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ый треугольник 13"/>
          <p:cNvSpPr/>
          <p:nvPr/>
        </p:nvSpPr>
        <p:spPr>
          <a:xfrm flipH="1" flipV="1">
            <a:off x="6096000" y="-1"/>
            <a:ext cx="6096001" cy="3429001"/>
          </a:xfrm>
          <a:prstGeom prst="rtTriangle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098800" y="0"/>
            <a:ext cx="5994400" cy="5579533"/>
          </a:xfrm>
          <a:prstGeom prst="roundRect">
            <a:avLst/>
          </a:prstGeom>
          <a:solidFill>
            <a:srgbClr val="57257D"/>
          </a:solidFill>
          <a:ln>
            <a:solidFill>
              <a:srgbClr val="57257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flipV="1">
            <a:off x="0" y="-1"/>
            <a:ext cx="12192001" cy="3429001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 rot="20657138">
            <a:off x="-493649" y="-33"/>
            <a:ext cx="8201138" cy="238760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>
          <a:xfrm>
            <a:off x="3098800" y="2328333"/>
            <a:ext cx="5994400" cy="35644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данные о продажах при помощи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визуализировать их для пользователя и внедрить это в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бота. </a:t>
            </a:r>
          </a:p>
          <a:p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0" y="1"/>
            <a:ext cx="12192000" cy="2032000"/>
          </a:xfrm>
          <a:prstGeom prst="roundRect">
            <a:avLst/>
          </a:prstGeom>
          <a:solidFill>
            <a:srgbClr val="381850"/>
          </a:solidFill>
          <a:ln>
            <a:solidFill>
              <a:srgbClr val="57257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946234" y="827141"/>
            <a:ext cx="4299535" cy="1049785"/>
          </a:xfrm>
          <a:prstGeom prst="roundRect">
            <a:avLst/>
          </a:prstGeom>
          <a:solidFill>
            <a:srgbClr val="57257D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46234" y="886078"/>
            <a:ext cx="429953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Обрывок базы данных с которой работает бот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47" y="2032001"/>
            <a:ext cx="10022501" cy="45805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Прямоугольный треугольник 13"/>
          <p:cNvSpPr/>
          <p:nvPr/>
        </p:nvSpPr>
        <p:spPr>
          <a:xfrm flipH="1" flipV="1">
            <a:off x="6096000" y="-1"/>
            <a:ext cx="6095998" cy="2726268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flipV="1">
            <a:off x="0" y="-2"/>
            <a:ext cx="6096001" cy="2726269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68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33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20446863">
            <a:off x="6532337" y="-683852"/>
            <a:ext cx="7241319" cy="8026018"/>
          </a:xfrm>
          <a:prstGeom prst="rect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15" y="1947332"/>
            <a:ext cx="4783246" cy="49106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-846666" y="-34"/>
            <a:ext cx="8356600" cy="1947333"/>
          </a:xfrm>
          <a:prstGeom prst="round2Diag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8"/>
          <p:cNvSpPr txBox="1">
            <a:spLocks/>
          </p:cNvSpPr>
          <p:nvPr/>
        </p:nvSpPr>
        <p:spPr>
          <a:xfrm>
            <a:off x="0" y="-33"/>
            <a:ext cx="7509934" cy="19473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9"/>
          <p:cNvSpPr txBox="1">
            <a:spLocks/>
          </p:cNvSpPr>
          <p:nvPr/>
        </p:nvSpPr>
        <p:spPr>
          <a:xfrm>
            <a:off x="7315200" y="558800"/>
            <a:ext cx="4868887" cy="629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 использует бесплатную модель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 потому он ограничен в объёме данных подлежащих анализу.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разобью базу данных на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датафреймы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включающие в  себя определённую категорию и позволю пользователю самому выбирать категорию,  а также по каким критериям анализировать данные и рисовать по ним графики.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0" y="0"/>
            <a:ext cx="12192000" cy="2692400"/>
          </a:xfrm>
          <a:prstGeom prst="flowChartProcess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34266" y="-203200"/>
            <a:ext cx="5731933" cy="7620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8"/>
          <p:cNvSpPr txBox="1">
            <a:spLocks/>
          </p:cNvSpPr>
          <p:nvPr/>
        </p:nvSpPr>
        <p:spPr>
          <a:xfrm>
            <a:off x="3234266" y="0"/>
            <a:ext cx="5731933" cy="55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работы бота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7" y="1257300"/>
            <a:ext cx="3768998" cy="5003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507" y="1297516"/>
            <a:ext cx="3768999" cy="49635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008" y="1297516"/>
            <a:ext cx="3768999" cy="49805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Скругленный прямоугольник 20"/>
          <p:cNvSpPr/>
          <p:nvPr/>
        </p:nvSpPr>
        <p:spPr>
          <a:xfrm>
            <a:off x="670653" y="872067"/>
            <a:ext cx="3107267" cy="609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542366" y="872067"/>
            <a:ext cx="3107267" cy="609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415873" y="872067"/>
            <a:ext cx="3107267" cy="609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8"/>
          <p:cNvSpPr txBox="1">
            <a:spLocks/>
          </p:cNvSpPr>
          <p:nvPr/>
        </p:nvSpPr>
        <p:spPr>
          <a:xfrm>
            <a:off x="670653" y="872067"/>
            <a:ext cx="3105473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 после выбора категории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8"/>
          <p:cNvSpPr txBox="1">
            <a:spLocks/>
          </p:cNvSpPr>
          <p:nvPr/>
        </p:nvSpPr>
        <p:spPr>
          <a:xfrm>
            <a:off x="4540572" y="891116"/>
            <a:ext cx="3105473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 после выбора 3 столбцов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Заголовок 8"/>
          <p:cNvSpPr txBox="1">
            <a:spLocks/>
          </p:cNvSpPr>
          <p:nvPr/>
        </p:nvSpPr>
        <p:spPr>
          <a:xfrm>
            <a:off x="8408697" y="891116"/>
            <a:ext cx="3105473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3 столбцов </a:t>
            </a:r>
            <a:r>
              <a:rPr lang="ru-RU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6" y="283937"/>
            <a:ext cx="4175117" cy="29822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095" y="283936"/>
            <a:ext cx="4175118" cy="29822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Скругленный прямоугольник 11"/>
          <p:cNvSpPr/>
          <p:nvPr/>
        </p:nvSpPr>
        <p:spPr>
          <a:xfrm>
            <a:off x="3230033" y="-86628"/>
            <a:ext cx="5731933" cy="93525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8"/>
          <p:cNvSpPr txBox="1">
            <a:spLocks/>
          </p:cNvSpPr>
          <p:nvPr/>
        </p:nvSpPr>
        <p:spPr>
          <a:xfrm>
            <a:off x="3230033" y="101599"/>
            <a:ext cx="5731933" cy="55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графиков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86" y="3550101"/>
            <a:ext cx="4177041" cy="29836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096" y="3550099"/>
            <a:ext cx="4175117" cy="29822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9343" y="959783"/>
            <a:ext cx="3073312" cy="21952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7" name="Скругленный прямоугольник 26"/>
          <p:cNvSpPr/>
          <p:nvPr/>
        </p:nvSpPr>
        <p:spPr>
          <a:xfrm>
            <a:off x="4656667" y="3429000"/>
            <a:ext cx="2887133" cy="310332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аголовок 8"/>
          <p:cNvSpPr txBox="1">
            <a:spLocks/>
          </p:cNvSpPr>
          <p:nvPr/>
        </p:nvSpPr>
        <p:spPr>
          <a:xfrm>
            <a:off x="4656667" y="3448499"/>
            <a:ext cx="2887133" cy="3083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избежать ситуации схожей с тем что получилось на графике выше, следует внимательно выбирать столбцы под 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color.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2237" y="486881"/>
            <a:ext cx="608834" cy="1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ый треугольник 13"/>
          <p:cNvSpPr/>
          <p:nvPr/>
        </p:nvSpPr>
        <p:spPr>
          <a:xfrm flipH="1" flipV="1">
            <a:off x="6096000" y="-1"/>
            <a:ext cx="6096001" cy="3429001"/>
          </a:xfrm>
          <a:prstGeom prst="rtTriangle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098800" y="0"/>
            <a:ext cx="5994400" cy="5774267"/>
          </a:xfrm>
          <a:prstGeom prst="roundRect">
            <a:avLst/>
          </a:prstGeom>
          <a:solidFill>
            <a:srgbClr val="57257D"/>
          </a:solidFill>
          <a:ln>
            <a:solidFill>
              <a:srgbClr val="57257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flipV="1">
            <a:off x="0" y="-1"/>
            <a:ext cx="12192001" cy="3429001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 rot="20657138">
            <a:off x="-493649" y="-33"/>
            <a:ext cx="8201138" cy="238760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>
          <a:xfrm>
            <a:off x="3098800" y="2573867"/>
            <a:ext cx="5994400" cy="3098800"/>
          </a:xfrm>
        </p:spPr>
        <p:txBody>
          <a:bodyPr anchor="ctr"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 крайне полезен в тех ситуациях, где требуется анализ большого объема данных, график которых может быть не понятен человеку. При наличии платной версии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анализировать куда более объёмные базы данных, не ограничивая того только кусками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датасэта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соответственно использовать его в более серьёзных проектах.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187</Words>
  <Application>Microsoft Office PowerPoint</Application>
  <PresentationFormat>Широкоэкранный</PresentationFormat>
  <Paragraphs>19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Цель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работа ЮШП</dc:title>
  <dc:creator>Scvortsov Vladislav</dc:creator>
  <cp:lastModifiedBy>Scvortsov Vladislav</cp:lastModifiedBy>
  <cp:revision>19</cp:revision>
  <dcterms:created xsi:type="dcterms:W3CDTF">2024-12-19T06:20:07Z</dcterms:created>
  <dcterms:modified xsi:type="dcterms:W3CDTF">2024-12-19T09:25:03Z</dcterms:modified>
</cp:coreProperties>
</file>