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5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210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42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919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1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8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4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7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A93F37-A197-4880-B9E7-19D694D209AC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A46D24-FA90-4B3B-B878-C87F2E632E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3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0C273-C892-46D5-AF94-F3028100D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en-US" dirty="0" err="1"/>
              <a:t>DoomPy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BBB3DFF4-52DF-47E2-A7AA-4CFC8EA9A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Скворцов Владислав Валерьевич</a:t>
            </a:r>
            <a:br>
              <a:rPr lang="ru-RU" dirty="0"/>
            </a:br>
            <a:r>
              <a:rPr lang="ru-RU" dirty="0"/>
              <a:t>Наставник</a:t>
            </a:r>
            <a:r>
              <a:rPr lang="en-US" dirty="0"/>
              <a:t>: </a:t>
            </a:r>
            <a:r>
              <a:rPr lang="ru-RU" dirty="0"/>
              <a:t>Садовников Сергей Александрович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26539-8B22-4711-B3B9-7C77024AD6B4}"/>
              </a:ext>
            </a:extLst>
          </p:cNvPr>
          <p:cNvSpPr txBox="1"/>
          <p:nvPr/>
        </p:nvSpPr>
        <p:spPr>
          <a:xfrm>
            <a:off x="2797852" y="1491743"/>
            <a:ext cx="6595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Канашский педагогический колледж Минобразования Чувашии</a:t>
            </a:r>
          </a:p>
          <a:p>
            <a:pPr algn="ctr"/>
            <a:r>
              <a:rPr lang="ru-RU" dirty="0"/>
              <a:t>Центр цифрового образования детей </a:t>
            </a:r>
            <a:r>
              <a:rPr lang="en-US" dirty="0"/>
              <a:t>“IT-</a:t>
            </a:r>
            <a:r>
              <a:rPr lang="ru-RU" dirty="0"/>
              <a:t>куб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15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B5F17-388C-4A07-B997-BAEEDD50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отрисовки мира и объектов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EC800-8CC4-4ADC-B650-C07EE9FB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ray casting </a:t>
            </a:r>
            <a:r>
              <a:rPr lang="ru-RU" dirty="0"/>
              <a:t>вещь довольно известная, то спрайты находятся по менее понятному методу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4AD7B-F7F8-482F-84BE-6365449D197F}"/>
              </a:ext>
            </a:extLst>
          </p:cNvPr>
          <p:cNvSpPr txBox="1"/>
          <p:nvPr/>
        </p:nvSpPr>
        <p:spPr>
          <a:xfrm>
            <a:off x="6931386" y="2928937"/>
            <a:ext cx="5376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Здесь мы ищем угол луча, искомый от</a:t>
            </a:r>
          </a:p>
          <a:p>
            <a:r>
              <a:rPr lang="ru-RU" dirty="0"/>
              <a:t>основного, на котором мы и должны </a:t>
            </a:r>
          </a:p>
          <a:p>
            <a:r>
              <a:rPr lang="ru-RU" dirty="0"/>
              <a:t>отобразить спрайт. После мы проверяем виден ли</a:t>
            </a:r>
          </a:p>
          <a:p>
            <a:r>
              <a:rPr lang="ru-RU" dirty="0"/>
              <a:t>он и находится ли ближе других объектов.</a:t>
            </a:r>
          </a:p>
          <a:p>
            <a:r>
              <a:rPr lang="ru-RU" dirty="0"/>
              <a:t>Таким образом программа расставляет приоритет</a:t>
            </a:r>
          </a:p>
          <a:p>
            <a:r>
              <a:rPr lang="ru-RU" dirty="0"/>
              <a:t>отрисовки объектов, почему спрайты не закрывают</a:t>
            </a:r>
            <a:br>
              <a:rPr lang="ru-RU" dirty="0"/>
            </a:br>
            <a:r>
              <a:rPr lang="ru-RU" dirty="0"/>
              <a:t>все объекты, находясь на заднем плане.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164945-F492-49DA-B783-4BB556FC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6" y="3043237"/>
            <a:ext cx="556260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1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26843-0D31-4F35-8E31-520CDA2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волнующие вас вопросы к автору проекта.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48AA7-4D36-4D41-9D99-7508192F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Рекомендуется посмотреть на сам код и опробовать игру.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Примечание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Проект не является законченным, поскольку автор испытывал сильный недостаток времени в связи со сложившимися обстоятельствами. На основе этого проекта ожидается полноценная игра по иной тематике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1F7A0-9C25-499A-8722-84F07081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72DCE-25F0-4E5C-89E4-EED697BFE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64791"/>
            <a:ext cx="4447786" cy="3581401"/>
          </a:xfrm>
        </p:spPr>
        <p:txBody>
          <a:bodyPr/>
          <a:lstStyle/>
          <a:p>
            <a:r>
              <a:rPr lang="ru-RU" dirty="0"/>
              <a:t>Главная цель проекта заключена в использовании всего потенциала библиотеки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8BC27-1158-4FA3-B929-F38F752F8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64791"/>
            <a:ext cx="4447786" cy="3581401"/>
          </a:xfrm>
        </p:spPr>
        <p:txBody>
          <a:bodyPr/>
          <a:lstStyle/>
          <a:p>
            <a:r>
              <a:rPr lang="ru-RU" dirty="0"/>
              <a:t>Игра создана для пользователей скучающих по старым шутерам от первого лица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421F-CEA8-4A80-89F5-390649EFD08E}"/>
              </a:ext>
            </a:extLst>
          </p:cNvPr>
          <p:cNvSpPr txBox="1"/>
          <p:nvPr/>
        </p:nvSpPr>
        <p:spPr>
          <a:xfrm>
            <a:off x="6096000" y="659309"/>
            <a:ext cx="5282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Область</a:t>
            </a:r>
            <a:r>
              <a:rPr lang="ru-RU" dirty="0"/>
              <a:t> </a:t>
            </a:r>
            <a:r>
              <a:rPr lang="ru-RU" sz="4400" dirty="0"/>
              <a:t>применения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2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1C318-E98D-4CE9-81C8-4A709104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Средства разработки проекта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0C0F6-C47B-435D-B6CB-DFFE65D4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библиотека </a:t>
            </a:r>
            <a:r>
              <a:rPr lang="en-US" sz="2000" dirty="0" err="1"/>
              <a:t>Pygame</a:t>
            </a:r>
            <a:r>
              <a:rPr lang="en-US" sz="2000" dirty="0"/>
              <a:t> </a:t>
            </a:r>
            <a:r>
              <a:rPr lang="ru-RU" sz="2000" dirty="0"/>
              <a:t>для языка программирования </a:t>
            </a:r>
            <a:r>
              <a:rPr lang="en-US" sz="2000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95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70737A-170D-47B8-B417-6E01ED66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Экранные формы проекта</a:t>
            </a:r>
            <a:r>
              <a:rPr lang="en-US" b="1" dirty="0"/>
              <a:t>: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60F143-D3CB-4B69-BF5E-93C7659C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347788"/>
            <a:ext cx="4443984" cy="823912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4FD7094-4659-4498-833B-C7071957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48016" y="1347788"/>
            <a:ext cx="4443984" cy="823912"/>
          </a:xfrm>
        </p:spPr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AE05F6D-C375-4DE4-9637-915C5487B5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42044"/>
            <a:ext cx="4860347" cy="3225356"/>
          </a:xfrm>
          <a:prstGeom prst="rect">
            <a:avLst/>
          </a:prstGeom>
        </p:spPr>
      </p:pic>
      <p:pic>
        <p:nvPicPr>
          <p:cNvPr id="10" name="Объект 14">
            <a:extLst>
              <a:ext uri="{FF2B5EF4-FFF2-40B4-BE49-F238E27FC236}">
                <a16:creationId xmlns:a16="http://schemas.microsoft.com/office/drawing/2014/main" id="{575B009D-5407-40F7-B570-18DA56830A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99" y="2642044"/>
            <a:ext cx="4872605" cy="3225356"/>
          </a:xfrm>
        </p:spPr>
      </p:pic>
    </p:spTree>
    <p:extLst>
      <p:ext uri="{BB962C8B-B14F-4D97-AF65-F5344CB8AC3E}">
        <p14:creationId xmlns:p14="http://schemas.microsoft.com/office/powerpoint/2010/main" val="4309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F1546-F627-4792-BFA6-A5DB1EE7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Экранные</a:t>
            </a:r>
            <a:r>
              <a:rPr lang="ru-RU" dirty="0"/>
              <a:t> </a:t>
            </a:r>
            <a:r>
              <a:rPr lang="ru-RU" b="1" dirty="0"/>
              <a:t>формы</a:t>
            </a:r>
            <a:r>
              <a:rPr lang="ru-RU" dirty="0"/>
              <a:t> </a:t>
            </a:r>
            <a:r>
              <a:rPr lang="ru-RU" b="1" dirty="0"/>
              <a:t>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E825FC-8B5E-4B13-A434-277EED3C1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Оружие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75FD5F9-97A2-4B31-B20D-FB2854190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05175"/>
            <a:ext cx="3481284" cy="2562225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187EAD80-699C-44B4-8E24-8F52AE73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НПС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2A8A466-D91B-48A6-ABA7-5926CBBCB2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14" y="3164776"/>
            <a:ext cx="1436225" cy="2562225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D0257B-B718-4618-BBC6-1BF84E7D3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91" y="3164776"/>
            <a:ext cx="1677093" cy="2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343AE-31EF-4729-9551-674EBF41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E7DBE-E2B6-418D-9629-06AF3642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ru-RU" dirty="0"/>
              <a:t>Данный игра</a:t>
            </a:r>
            <a:r>
              <a:rPr lang="en-US" dirty="0"/>
              <a:t>, </a:t>
            </a:r>
            <a:r>
              <a:rPr lang="ru-RU" dirty="0"/>
              <a:t>в истинном своём предназначении, изначально не была создана для развлечения пользователя. Проект рассматривает игровые механики, использованные в самом начале зарождения игр с эффектом объемности игрового мира. Также при его создании была использована одна единственная библиотека для работы со спрайтами(готовой отрисовки 3д в ней попросту нет)</a:t>
            </a:r>
            <a:r>
              <a:rPr lang="en-US" dirty="0"/>
              <a:t>,</a:t>
            </a:r>
            <a:r>
              <a:rPr lang="ru-RU" dirty="0"/>
              <a:t> придания большей значимости проделанного труда ради.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9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D0E5D-6CDD-47CC-8052-9066482C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" y="573031"/>
            <a:ext cx="5312664" cy="2855968"/>
          </a:xfrm>
        </p:spPr>
        <p:txBody>
          <a:bodyPr/>
          <a:lstStyle/>
          <a:p>
            <a:r>
              <a:rPr lang="ru-RU" dirty="0"/>
              <a:t>Игровой процесс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FC9BA4-AE27-48FF-ACCA-93AAF1724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4C54542-C3F9-4B96-91C1-8113C21D00B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653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0B49-4646-4449-B816-D072ED92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184" y="1077247"/>
            <a:ext cx="5646959" cy="636402"/>
          </a:xfrm>
        </p:spPr>
        <p:txBody>
          <a:bodyPr/>
          <a:lstStyle/>
          <a:p>
            <a:r>
              <a:rPr lang="ru-RU" sz="4400" b="1" dirty="0"/>
              <a:t>Обложка </a:t>
            </a:r>
            <a:r>
              <a:rPr lang="ru-RU" sz="2800" b="1" dirty="0"/>
              <a:t>игры</a:t>
            </a:r>
            <a:r>
              <a:rPr lang="en-US" sz="4400" b="1" dirty="0"/>
              <a:t>:</a:t>
            </a:r>
            <a:endParaRPr lang="ru-RU" sz="4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66338-9793-4A2E-998B-DC54A630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939" y="1395448"/>
            <a:ext cx="3300270" cy="39007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Поскольку сам проект является лишь практикой перед созданием более полноценной игры, то интерактив здесь скудный.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Справа должна была красоваться таблица счета и рекордов.</a:t>
            </a:r>
          </a:p>
          <a:p>
            <a:endParaRPr lang="ru-RU" dirty="0"/>
          </a:p>
          <a:p>
            <a:r>
              <a:rPr lang="ru-RU" dirty="0"/>
              <a:t>Из особенностей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-использование скачанных шрифтов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58248B-8C5E-4BDA-A4F4-C5D87ECE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91" y="1713649"/>
            <a:ext cx="5892042" cy="36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513C8-113B-4C00-9293-73B87147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859018"/>
            <a:ext cx="9601200" cy="1485900"/>
          </a:xfrm>
        </p:spPr>
        <p:txBody>
          <a:bodyPr/>
          <a:lstStyle/>
          <a:p>
            <a:r>
              <a:rPr lang="ru-RU" dirty="0"/>
              <a:t>ВНЕШНИЙ ВИД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BD01793-D47F-47B6-8E83-028CB38E3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690" y="860054"/>
            <a:ext cx="7404310" cy="490118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8EC50C-486B-4DBD-8F6C-3E0701539A8B}"/>
              </a:ext>
            </a:extLst>
          </p:cNvPr>
          <p:cNvSpPr txBox="1"/>
          <p:nvPr/>
        </p:nvSpPr>
        <p:spPr>
          <a:xfrm>
            <a:off x="722376" y="2345954"/>
            <a:ext cx="4166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Сама игра опирается на графику и </a:t>
            </a:r>
          </a:p>
          <a:p>
            <a:r>
              <a:rPr lang="ru-RU" dirty="0"/>
              <a:t>геймплей из </a:t>
            </a:r>
            <a:r>
              <a:rPr lang="en-US" dirty="0"/>
              <a:t>doom1933</a:t>
            </a:r>
            <a:r>
              <a:rPr lang="ru-RU" dirty="0"/>
              <a:t>. Все текстуры и</a:t>
            </a:r>
          </a:p>
          <a:p>
            <a:r>
              <a:rPr lang="ru-RU" dirty="0"/>
              <a:t>спрайты взяты именно оттуда.</a:t>
            </a:r>
          </a:p>
          <a:p>
            <a:endParaRPr lang="ru-RU" dirty="0"/>
          </a:p>
          <a:p>
            <a:r>
              <a:rPr lang="ru-RU" dirty="0"/>
              <a:t>В верхних левом и правом углу можно</a:t>
            </a:r>
          </a:p>
          <a:p>
            <a:r>
              <a:rPr lang="ru-RU" dirty="0"/>
              <a:t>Заметить мини-карту и счетчик </a:t>
            </a:r>
            <a:r>
              <a:rPr lang="ru-RU" dirty="0" err="1"/>
              <a:t>фпс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Если счетчик выполнял свою обычную</a:t>
            </a:r>
            <a:br>
              <a:rPr lang="ru-RU" dirty="0"/>
            </a:br>
            <a:r>
              <a:rPr lang="ru-RU" dirty="0"/>
              <a:t>функцию, то мини-карта помогала мне,</a:t>
            </a:r>
          </a:p>
          <a:p>
            <a:r>
              <a:rPr lang="ru-RU" dirty="0"/>
              <a:t>как тестировщику, наблюдать за </a:t>
            </a:r>
          </a:p>
          <a:p>
            <a:r>
              <a:rPr lang="ru-RU" dirty="0"/>
              <a:t>работой </a:t>
            </a:r>
            <a:r>
              <a:rPr lang="en-US" dirty="0"/>
              <a:t>ray casting’</a:t>
            </a:r>
            <a:r>
              <a:rPr lang="ru-RU" dirty="0"/>
              <a:t>а. Ранее на ней</a:t>
            </a:r>
          </a:p>
          <a:p>
            <a:r>
              <a:rPr lang="ru-RU" dirty="0"/>
              <a:t>отображались все лучи исходящие от</a:t>
            </a:r>
          </a:p>
          <a:p>
            <a:r>
              <a:rPr lang="ru-RU" dirty="0"/>
              <a:t>игрока.</a:t>
            </a:r>
          </a:p>
        </p:txBody>
      </p:sp>
    </p:spTree>
    <p:extLst>
      <p:ext uri="{BB962C8B-B14F-4D97-AF65-F5344CB8AC3E}">
        <p14:creationId xmlns:p14="http://schemas.microsoft.com/office/powerpoint/2010/main" val="121754620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230</TotalTime>
  <Words>372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Franklin Gothic Book</vt:lpstr>
      <vt:lpstr>Уголки</vt:lpstr>
      <vt:lpstr>Игра “DoomPy”</vt:lpstr>
      <vt:lpstr>Цель проекта:</vt:lpstr>
      <vt:lpstr>Средства разработки проекта:</vt:lpstr>
      <vt:lpstr>Экранные формы проекта: </vt:lpstr>
      <vt:lpstr>Экранные формы проекта:</vt:lpstr>
      <vt:lpstr>Значимость проекта:</vt:lpstr>
      <vt:lpstr>Игровой процесс:</vt:lpstr>
      <vt:lpstr>Обложка игры:</vt:lpstr>
      <vt:lpstr>ВНЕШНИЙ ВИД:</vt:lpstr>
      <vt:lpstr>Способ отрисовки мира и объектов:</vt:lpstr>
      <vt:lpstr>Все волнующие вас вопросы к автору проекта.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3д игра на основе python</dc:title>
  <dc:creator>Scvortsov Vladislav</dc:creator>
  <cp:lastModifiedBy>Scvortsov Vladislav</cp:lastModifiedBy>
  <cp:revision>19</cp:revision>
  <dcterms:created xsi:type="dcterms:W3CDTF">2021-03-11T14:01:31Z</dcterms:created>
  <dcterms:modified xsi:type="dcterms:W3CDTF">2021-04-09T12:56:03Z</dcterms:modified>
</cp:coreProperties>
</file>