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70F2-E334-4C4B-A704-C32F2CF1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08BC-13C5-3743-AAA9-33D7966C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DABB2-4E66-9843-85AC-5AD35B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FCCF6-4F06-804C-AEF2-CB7F2F4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4CF1-AFA4-4F46-B997-9A4EC24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7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148E-0DAC-6F41-A8DF-0E77AC9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BD7EA-F9D3-F141-84BC-C7E3601E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703EC-0C34-D84A-8ADC-FF1A5C1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60FF5-7361-3147-B698-EF06A2A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7BEE5-69A4-9544-B4A2-BBA225E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9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9B775-F2A1-DC4E-BD73-A444B2E8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A53B0-1538-004A-9A83-9D27BD17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B9D24-C545-FB44-9925-08F60D5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8029-C3CB-B34D-B37C-760B489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D0967-69BB-4C47-808D-D9E13C8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9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749C-3369-5845-8D84-FF507D4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2ECBA-4033-1C4E-BFCF-20F37DE7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0C4E-331E-1843-9676-564039AE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AC1B9-3FD3-A04A-9B94-FDFBEEA3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55817-07F0-E44A-A452-5ECB9995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4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06E4-6721-8A4E-A279-73956818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15843-7FAF-0740-9153-116BAB1C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449D-A768-9642-A44A-EF95439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7D86-687B-B54E-9C33-989467BF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8037C-CB83-5E40-9482-02D38BE3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2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752E-7A78-7848-A42A-B39A46C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B65BF-1A4E-AC41-99DB-427A67D57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10926-5FA9-8A46-A100-88E4312E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D4911-E3DA-C845-BC7B-B3C9710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A71D2-BD49-024E-B033-4DCD63F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861E0-307A-E646-8551-E85B1BA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9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AD9E-320A-4843-A67C-7A0931B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AF50D-45BE-6E41-AF4A-D62A439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06A59-3FB4-4E43-BA2F-6145F2FF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F0582-ED1A-7A43-8731-9288F9777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6DE5B-E160-2A4B-9D31-B903956F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0413E-414C-5A46-8512-A3DF8AD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2ED5C-A8AF-FD4C-86A3-BE78172C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E5199-E481-4840-84E5-FB4071D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3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E738-352F-A743-BBF0-7FE19D5C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2F846-B403-7B43-AEFA-505E197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1D7F8-589B-FE4F-A625-3BFA7FC0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CA8BE-8B1D-E449-B195-F1BFADD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F2E20-CC25-AA4A-BAC4-BA2C854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1DA976-E0DB-B945-87ED-B7D55252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3BCD5F-66FC-0A44-AAFF-AB6467BB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28C1-F018-7942-9836-252440CF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9EB7-3F86-644C-99F0-2DBAB25A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F7298-11B1-DA45-8101-8F912DD0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1F5F2-B1C5-BD45-B754-A50819E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1CDBE-CB3B-F047-A239-F3F0487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89652-E279-F546-867C-7B48A86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8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A85DE-21CF-4649-B539-E6456B36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A4386-468A-AA43-88F7-3720DEB18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83E55-1603-E946-B4F5-9809E757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2CC1D-B1D4-8446-A7F2-89FA42FA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F3CAE-74F7-FE4E-8EBA-DEAB36A3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6537A-637C-F346-BA81-49354E8F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3A982-1E96-CF42-A582-05122894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7BEBA-D2B4-7E44-9EBA-598214BF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998E-A7D6-1642-9452-ED5CD860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2EEFE-C00C-B344-AAED-054AE4AE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7BB2-771B-6246-B462-8684A849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03F7A02-1772-5A44-85DD-ED4CEC56A51B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3F196-CFFA-634F-AE06-23CF89C6DA1C}"/>
              </a:ext>
            </a:extLst>
          </p:cNvPr>
          <p:cNvSpPr txBox="1"/>
          <p:nvPr/>
        </p:nvSpPr>
        <p:spPr>
          <a:xfrm>
            <a:off x="4023260" y="208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147E8-1BC9-EA45-A449-66CCBDA0BC1D}"/>
              </a:ext>
            </a:extLst>
          </p:cNvPr>
          <p:cNvSpPr txBox="1"/>
          <p:nvPr/>
        </p:nvSpPr>
        <p:spPr>
          <a:xfrm>
            <a:off x="8082441" y="279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6A55E-F1A1-AF47-98E3-53875051A2C7}"/>
              </a:ext>
            </a:extLst>
          </p:cNvPr>
          <p:cNvSpPr/>
          <p:nvPr/>
        </p:nvSpPr>
        <p:spPr>
          <a:xfrm>
            <a:off x="3569597" y="3044581"/>
            <a:ext cx="2015322" cy="10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DCB1F0-947C-FC4B-BAA7-90FDC469CF32}"/>
              </a:ext>
            </a:extLst>
          </p:cNvPr>
          <p:cNvSpPr/>
          <p:nvPr/>
        </p:nvSpPr>
        <p:spPr>
          <a:xfrm>
            <a:off x="6262767" y="3671838"/>
            <a:ext cx="2099998" cy="132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82472-6A3D-AD48-93FD-4DB408F29A1A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F9720-AE81-4546-B921-727AE6128EEE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  <p:sp>
        <p:nvSpPr>
          <p:cNvPr id="2" name="弧 1">
            <a:extLst>
              <a:ext uri="{FF2B5EF4-FFF2-40B4-BE49-F238E27FC236}">
                <a16:creationId xmlns:a16="http://schemas.microsoft.com/office/drawing/2014/main" id="{860EFAC7-B6F3-B048-8202-634E103CEDF6}"/>
              </a:ext>
            </a:extLst>
          </p:cNvPr>
          <p:cNvSpPr/>
          <p:nvPr/>
        </p:nvSpPr>
        <p:spPr>
          <a:xfrm rot="19873039">
            <a:off x="5123942" y="2872794"/>
            <a:ext cx="4962697" cy="3042727"/>
          </a:xfrm>
          <a:prstGeom prst="arc">
            <a:avLst>
              <a:gd name="adj1" fmla="val 11171812"/>
              <a:gd name="adj2" fmla="val 2027359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9C28A33E-EA1F-9B48-BFCA-837F28092254}"/>
              </a:ext>
            </a:extLst>
          </p:cNvPr>
          <p:cNvSpPr/>
          <p:nvPr/>
        </p:nvSpPr>
        <p:spPr>
          <a:xfrm rot="13475816" flipV="1">
            <a:off x="3425169" y="2042803"/>
            <a:ext cx="2980583" cy="2428989"/>
          </a:xfrm>
          <a:prstGeom prst="arc">
            <a:avLst>
              <a:gd name="adj1" fmla="val 13097593"/>
              <a:gd name="adj2" fmla="val 2010118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325BC2-CC35-FE4E-9929-AE38B7206124}"/>
              </a:ext>
            </a:extLst>
          </p:cNvPr>
          <p:cNvSpPr/>
          <p:nvPr/>
        </p:nvSpPr>
        <p:spPr>
          <a:xfrm>
            <a:off x="5179913" y="2057767"/>
            <a:ext cx="2952436" cy="96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控制台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上下文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E3D3A9-9A71-BF44-AA0A-3F0AFA163EDF}"/>
              </a:ext>
            </a:extLst>
          </p:cNvPr>
          <p:cNvSpPr txBox="1"/>
          <p:nvPr/>
        </p:nvSpPr>
        <p:spPr>
          <a:xfrm>
            <a:off x="5708769" y="1586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支撑子域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4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D25DA9E-53C9-1648-8D83-6E43D44A5202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00E7EF4-4ADC-974A-9485-1385DC711823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636DA6-7331-D64B-99B3-EC9C88D880C5}"/>
              </a:ext>
            </a:extLst>
          </p:cNvPr>
          <p:cNvSpPr txBox="1"/>
          <p:nvPr/>
        </p:nvSpPr>
        <p:spPr>
          <a:xfrm>
            <a:off x="4023260" y="208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93EE50-1B51-054B-BEEC-7A377531B30C}"/>
              </a:ext>
            </a:extLst>
          </p:cNvPr>
          <p:cNvSpPr txBox="1"/>
          <p:nvPr/>
        </p:nvSpPr>
        <p:spPr>
          <a:xfrm>
            <a:off x="8082441" y="279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B5478A5-92D1-6A4B-A7FD-D1413FA50946}"/>
              </a:ext>
            </a:extLst>
          </p:cNvPr>
          <p:cNvSpPr/>
          <p:nvPr/>
        </p:nvSpPr>
        <p:spPr>
          <a:xfrm>
            <a:off x="3569597" y="3044581"/>
            <a:ext cx="2015322" cy="10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7B81F5-9136-E14F-86E6-65FDFFC026F8}"/>
              </a:ext>
            </a:extLst>
          </p:cNvPr>
          <p:cNvSpPr/>
          <p:nvPr/>
        </p:nvSpPr>
        <p:spPr>
          <a:xfrm>
            <a:off x="6262767" y="3671838"/>
            <a:ext cx="2099998" cy="132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3BC912-1D31-F140-806B-C24406C961CB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  <p:sp>
        <p:nvSpPr>
          <p:cNvPr id="39" name="弧 38">
            <a:extLst>
              <a:ext uri="{FF2B5EF4-FFF2-40B4-BE49-F238E27FC236}">
                <a16:creationId xmlns:a16="http://schemas.microsoft.com/office/drawing/2014/main" id="{FEA7A6E6-9EB2-F54A-845A-6C5C7FF022AD}"/>
              </a:ext>
            </a:extLst>
          </p:cNvPr>
          <p:cNvSpPr/>
          <p:nvPr/>
        </p:nvSpPr>
        <p:spPr>
          <a:xfrm rot="19873039">
            <a:off x="5123942" y="2872794"/>
            <a:ext cx="4962697" cy="3042727"/>
          </a:xfrm>
          <a:prstGeom prst="arc">
            <a:avLst>
              <a:gd name="adj1" fmla="val 11171812"/>
              <a:gd name="adj2" fmla="val 2027359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弧 39">
            <a:extLst>
              <a:ext uri="{FF2B5EF4-FFF2-40B4-BE49-F238E27FC236}">
                <a16:creationId xmlns:a16="http://schemas.microsoft.com/office/drawing/2014/main" id="{17FAEA02-413D-D641-B87A-2DF0990BB9B1}"/>
              </a:ext>
            </a:extLst>
          </p:cNvPr>
          <p:cNvSpPr/>
          <p:nvPr/>
        </p:nvSpPr>
        <p:spPr>
          <a:xfrm rot="13475816" flipV="1">
            <a:off x="3425169" y="2042803"/>
            <a:ext cx="2980583" cy="2428989"/>
          </a:xfrm>
          <a:prstGeom prst="arc">
            <a:avLst>
              <a:gd name="adj1" fmla="val 13097593"/>
              <a:gd name="adj2" fmla="val 2010118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5486A0-221C-4B48-95E1-43F0217D775C}"/>
              </a:ext>
            </a:extLst>
          </p:cNvPr>
          <p:cNvSpPr/>
          <p:nvPr/>
        </p:nvSpPr>
        <p:spPr>
          <a:xfrm>
            <a:off x="5179913" y="2057767"/>
            <a:ext cx="2952436" cy="96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控制台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上下文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CD0251-584A-8642-9439-30AECD1C5CBB}"/>
              </a:ext>
            </a:extLst>
          </p:cNvPr>
          <p:cNvSpPr txBox="1"/>
          <p:nvPr/>
        </p:nvSpPr>
        <p:spPr>
          <a:xfrm>
            <a:off x="5708769" y="1586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支撑子域</a:t>
            </a:r>
            <a:endParaRPr kumimoji="1" lang="en-US" altLang="zh-CN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D56D92F-C42E-C043-9377-A5F473E10B81}"/>
              </a:ext>
            </a:extLst>
          </p:cNvPr>
          <p:cNvCxnSpPr>
            <a:endCxn id="36" idx="1"/>
          </p:cNvCxnSpPr>
          <p:nvPr/>
        </p:nvCxnSpPr>
        <p:spPr>
          <a:xfrm>
            <a:off x="5584919" y="3573379"/>
            <a:ext cx="985386" cy="292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FC9EB08-BC98-494B-9B14-1C031111991D}"/>
              </a:ext>
            </a:extLst>
          </p:cNvPr>
          <p:cNvCxnSpPr>
            <a:stCxn id="41" idx="3"/>
            <a:endCxn id="35" idx="7"/>
          </p:cNvCxnSpPr>
          <p:nvPr/>
        </p:nvCxnSpPr>
        <p:spPr>
          <a:xfrm flipH="1">
            <a:off x="5289782" y="2878915"/>
            <a:ext cx="322505" cy="32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DEE74FF-A672-2F43-B50B-264D107346E9}"/>
              </a:ext>
            </a:extLst>
          </p:cNvPr>
          <p:cNvCxnSpPr>
            <a:endCxn id="36" idx="0"/>
          </p:cNvCxnSpPr>
          <p:nvPr/>
        </p:nvCxnSpPr>
        <p:spPr>
          <a:xfrm>
            <a:off x="6607083" y="3019802"/>
            <a:ext cx="705683" cy="65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EED554-A885-354F-AAAA-63274304ED6D}"/>
              </a:ext>
            </a:extLst>
          </p:cNvPr>
          <p:cNvSpPr txBox="1"/>
          <p:nvPr/>
        </p:nvSpPr>
        <p:spPr>
          <a:xfrm>
            <a:off x="5473671" y="36448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7625565-12FC-DA4F-9A01-CD3218E525B8}"/>
              </a:ext>
            </a:extLst>
          </p:cNvPr>
          <p:cNvSpPr txBox="1"/>
          <p:nvPr/>
        </p:nvSpPr>
        <p:spPr>
          <a:xfrm>
            <a:off x="5643778" y="2893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FD56D9-F7CE-FE45-8D1E-FC1901FA2DD3}"/>
              </a:ext>
            </a:extLst>
          </p:cNvPr>
          <p:cNvSpPr txBox="1"/>
          <p:nvPr/>
        </p:nvSpPr>
        <p:spPr>
          <a:xfrm>
            <a:off x="6829358" y="30027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6CCB0-CF2A-144C-83B0-0289528AE273}"/>
              </a:ext>
            </a:extLst>
          </p:cNvPr>
          <p:cNvSpPr txBox="1"/>
          <p:nvPr/>
        </p:nvSpPr>
        <p:spPr>
          <a:xfrm>
            <a:off x="6095350" y="37801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0A11B4-1264-B74D-B63B-1FA583A5E310}"/>
              </a:ext>
            </a:extLst>
          </p:cNvPr>
          <p:cNvSpPr txBox="1"/>
          <p:nvPr/>
        </p:nvSpPr>
        <p:spPr>
          <a:xfrm>
            <a:off x="7246145" y="33313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6F765-1095-4645-887A-58B9D035FBB6}"/>
              </a:ext>
            </a:extLst>
          </p:cNvPr>
          <p:cNvSpPr txBox="1"/>
          <p:nvPr/>
        </p:nvSpPr>
        <p:spPr>
          <a:xfrm>
            <a:off x="5372282" y="30410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7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B9521E-9F7B-1243-99BA-B22CD33D0625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4FB8F-85C2-3546-AF50-C4A7162470E7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65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53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30</cp:revision>
  <dcterms:created xsi:type="dcterms:W3CDTF">2019-04-30T13:39:28Z</dcterms:created>
  <dcterms:modified xsi:type="dcterms:W3CDTF">2019-05-02T16:20:54Z</dcterms:modified>
</cp:coreProperties>
</file>