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F0F1-78E3-1F46-ABFF-0EAA211D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A268D-CD2B-864E-893A-3727C7163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0167-C251-4440-B369-7093083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3B47-BC55-1545-BBD5-9BEE8E0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E8C1-52FB-0D40-9C54-5B3BAEA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588-CFC5-574A-AB61-9B553BC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87F40-CAC5-0947-AE33-B22D1E98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1057-C65A-4848-8418-5F486F49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E0557-DD73-554C-878F-85B876A8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CA5D6-B1F2-8645-BADB-F256ED7A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4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D6ED1-742D-FC4E-A984-756F71DA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97400-9757-3949-9930-CC8B13C7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27AC4-DD4C-D049-B8FE-FCE7F5C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747C-CB5A-204F-AB7D-9DE83F9B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3FE8-B1FA-F24A-BDF0-5A65290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7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D91D-4DCF-2B46-BBA8-EF37F2B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1A972-D40A-0B4C-930D-7FC5FFE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A3D4-2C41-7A42-ABFE-CCC4F307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BBD4-7E7B-C745-8471-58BB25B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97829-CC7A-714D-B1D1-4BF51A1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52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EE54-DD42-BD4E-BE1B-649D2AF9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7431-6F6E-FB41-A9D0-6682556C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6C05-BCC5-BD4D-8E71-631960D9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00D3D-9C5F-B64F-B5B6-B6D7D42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EE8C-4A95-4545-8340-2F0D46C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2AA9-9967-0149-AC40-4893638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0D215-98AA-1741-9A66-584C080A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49114-BBB6-454C-80FB-A5D6C273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EA41C-A968-5145-B369-0525A65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5A501-E29E-B44B-9912-EC06763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24CC-AE42-DB43-A3EF-2810117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1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2083-6195-1648-BEFF-4611A0A5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AAB18-4B29-D241-9680-C39E39EC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23D1E-73D4-7541-9754-0E072873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75AFC-B443-B149-BA19-3D476989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7D80F-BA19-8243-A831-8EC93696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CFF29-5EF1-C74D-B959-0B7755A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BF713-2C70-274F-8CC3-AC165BB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852F0-AC7B-BD41-9D4A-4584DDC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1D9E-2842-334A-B24C-AA45F186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69700-5D97-5C48-A67A-E677B40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53A26-950E-954A-9120-1B3F858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84A3-D615-C043-B873-B90383C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82BB7-79E4-6245-BEC6-CF24A07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7864D-0CBF-A148-AD2D-6464F77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B65E3-26EE-BC46-ABDF-805D763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A5FD-8BDA-9545-BF4D-5E5D1D3B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0D757-1314-C846-8D06-075721B7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7F33F-F71A-964C-9062-84BACE00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A222-0A87-3A4B-B26E-B68A7274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83B5-828B-F041-AB00-C49B75A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D413D-4687-3A4A-92B7-CD138F4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6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E4F1-9455-DF4E-997F-EB3A0AFD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D94A0-1533-1643-8A30-F82B6728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99EE3-5EA0-B24A-BE11-4EAF8445E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4EB2-2D69-464F-AA5C-F1BA811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2670C-7088-D149-BAA9-A8375B0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B04AB-B367-C44B-A180-6FF39D4E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BF84C-71F0-6244-9FD4-6EC9CFF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DEA3-53FE-5A43-AF98-C8138BAA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66AF3-F460-DA4D-9EB7-906302131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F03-CC7E-684B-BD54-A2A80D9D8A9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A8AA-0839-7049-8DB5-D056FAD7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98D0-64C2-CD48-96EA-E2335A8C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3AAB7C9D-E103-AB40-AB3D-72B712C9DAFD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90AB4-C43C-C84C-92E7-509316171D97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4430B8C-17C3-2B47-BF1D-98A2ED314E02}"/>
              </a:ext>
            </a:extLst>
          </p:cNvPr>
          <p:cNvSpPr/>
          <p:nvPr/>
        </p:nvSpPr>
        <p:spPr>
          <a:xfrm>
            <a:off x="29323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72CE8E6-53C9-2D4D-A7D5-898D206349B6}"/>
              </a:ext>
            </a:extLst>
          </p:cNvPr>
          <p:cNvSpPr/>
          <p:nvPr/>
        </p:nvSpPr>
        <p:spPr>
          <a:xfrm>
            <a:off x="4801390" y="1013184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0BA564-225E-5741-9019-0C2B1E6D3B1E}"/>
              </a:ext>
            </a:extLst>
          </p:cNvPr>
          <p:cNvSpPr/>
          <p:nvPr/>
        </p:nvSpPr>
        <p:spPr>
          <a:xfrm>
            <a:off x="4415816" y="4113263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DEEE7DD-4C76-C24A-8515-32EFF97AFCC6}"/>
              </a:ext>
            </a:extLst>
          </p:cNvPr>
          <p:cNvSpPr/>
          <p:nvPr/>
        </p:nvSpPr>
        <p:spPr>
          <a:xfrm>
            <a:off x="7561674" y="3505952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C36A58-727D-9A46-AF43-1C86491DDC67}"/>
              </a:ext>
            </a:extLst>
          </p:cNvPr>
          <p:cNvSpPr txBox="1"/>
          <p:nvPr/>
        </p:nvSpPr>
        <p:spPr>
          <a:xfrm>
            <a:off x="5731555" y="5152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E0F6F4-8A7E-104C-AB35-B73C7FCEFA6D}"/>
              </a:ext>
            </a:extLst>
          </p:cNvPr>
          <p:cNvSpPr txBox="1"/>
          <p:nvPr/>
        </p:nvSpPr>
        <p:spPr>
          <a:xfrm>
            <a:off x="7508822" y="4972879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50" name="弧 49">
            <a:extLst>
              <a:ext uri="{FF2B5EF4-FFF2-40B4-BE49-F238E27FC236}">
                <a16:creationId xmlns:a16="http://schemas.microsoft.com/office/drawing/2014/main" id="{714D81C2-7E7F-EA42-A206-7966DE794FE2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E7ECDB1-9BF9-D746-ABD6-D5098E649D8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5BBA03-3536-2940-A6D0-5C887CB5C6A2}"/>
              </a:ext>
            </a:extLst>
          </p:cNvPr>
          <p:cNvSpPr txBox="1"/>
          <p:nvPr/>
        </p:nvSpPr>
        <p:spPr>
          <a:xfrm>
            <a:off x="4669644" y="5531491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F608CC8-D37F-5345-9C9A-6C72353AC421}"/>
              </a:ext>
            </a:extLst>
          </p:cNvPr>
          <p:cNvCxnSpPr>
            <a:cxnSpLocks/>
            <a:endCxn id="42" idx="4"/>
          </p:cNvCxnSpPr>
          <p:nvPr/>
        </p:nvCxnSpPr>
        <p:spPr>
          <a:xfrm>
            <a:off x="5845224" y="3184375"/>
            <a:ext cx="250776" cy="32269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95504E6-B5A1-B24D-86BE-E7457AB13769}"/>
              </a:ext>
            </a:extLst>
          </p:cNvPr>
          <p:cNvCxnSpPr>
            <a:cxnSpLocks/>
          </p:cNvCxnSpPr>
          <p:nvPr/>
        </p:nvCxnSpPr>
        <p:spPr>
          <a:xfrm>
            <a:off x="6973245" y="3005959"/>
            <a:ext cx="735492" cy="31134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8361AA8-AACE-F940-A57F-FF861A497345}"/>
              </a:ext>
            </a:extLst>
          </p:cNvPr>
          <p:cNvSpPr/>
          <p:nvPr/>
        </p:nvSpPr>
        <p:spPr>
          <a:xfrm>
            <a:off x="5981361" y="2600981"/>
            <a:ext cx="1387634" cy="215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694CC6-EE48-C440-AD14-FFB8293BAF40}"/>
              </a:ext>
            </a:extLst>
          </p:cNvPr>
          <p:cNvSpPr txBox="1"/>
          <p:nvPr/>
        </p:nvSpPr>
        <p:spPr>
          <a:xfrm>
            <a:off x="6304370" y="565851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6C39C4-041E-4B43-ACDC-613EF3B1FBC7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AF16765-BA2A-A844-A8CC-B1D972DABFCC}"/>
              </a:ext>
            </a:extLst>
          </p:cNvPr>
          <p:cNvCxnSpPr>
            <a:cxnSpLocks/>
          </p:cNvCxnSpPr>
          <p:nvPr/>
        </p:nvCxnSpPr>
        <p:spPr>
          <a:xfrm>
            <a:off x="7838230" y="2454240"/>
            <a:ext cx="1580902" cy="22018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8E36940-9A0A-7442-AEB3-28B40814A750}"/>
              </a:ext>
            </a:extLst>
          </p:cNvPr>
          <p:cNvSpPr/>
          <p:nvPr/>
        </p:nvSpPr>
        <p:spPr>
          <a:xfrm>
            <a:off x="8174161" y="1853310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DFDEF4-7733-B14B-9CBE-F66DD0965463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</p:spTree>
    <p:extLst>
      <p:ext uri="{BB962C8B-B14F-4D97-AF65-F5344CB8AC3E}">
        <p14:creationId xmlns:p14="http://schemas.microsoft.com/office/powerpoint/2010/main" val="10458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A57E5470-DE5A-DB4F-A5C6-D8F8E521332F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F0A0FC9-ECFF-D849-A074-2A38DFD50D9C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AA33C-DB03-3C47-B191-624ED477E4AA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126BBD5-8FFB-5544-95B9-3F808C4E352A}"/>
              </a:ext>
            </a:extLst>
          </p:cNvPr>
          <p:cNvSpPr/>
          <p:nvPr/>
        </p:nvSpPr>
        <p:spPr>
          <a:xfrm>
            <a:off x="28514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5352987-CD53-8440-9BB1-0070CB0C6FD0}"/>
              </a:ext>
            </a:extLst>
          </p:cNvPr>
          <p:cNvSpPr/>
          <p:nvPr/>
        </p:nvSpPr>
        <p:spPr>
          <a:xfrm>
            <a:off x="4466475" y="801321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A8B681-B712-2341-846E-1C42296AFEE5}"/>
              </a:ext>
            </a:extLst>
          </p:cNvPr>
          <p:cNvSpPr/>
          <p:nvPr/>
        </p:nvSpPr>
        <p:spPr>
          <a:xfrm>
            <a:off x="4415816" y="4113263"/>
            <a:ext cx="1281326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FD16413-D72F-6E4D-9A45-5173DEC660DF}"/>
              </a:ext>
            </a:extLst>
          </p:cNvPr>
          <p:cNvSpPr/>
          <p:nvPr/>
        </p:nvSpPr>
        <p:spPr>
          <a:xfrm>
            <a:off x="7465440" y="3048884"/>
            <a:ext cx="1151108" cy="168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CCFD3D-84DF-0F4C-9DC7-5C532CC7C599}"/>
              </a:ext>
            </a:extLst>
          </p:cNvPr>
          <p:cNvSpPr txBox="1"/>
          <p:nvPr/>
        </p:nvSpPr>
        <p:spPr>
          <a:xfrm>
            <a:off x="5986066" y="6650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A08641-D41E-F647-8CA7-BE0C33F2038E}"/>
              </a:ext>
            </a:extLst>
          </p:cNvPr>
          <p:cNvSpPr txBox="1"/>
          <p:nvPr/>
        </p:nvSpPr>
        <p:spPr>
          <a:xfrm>
            <a:off x="7527509" y="491498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713A2A23-E17A-AF42-9BF8-9E6C3A71AC63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38A20F8-F3B2-AC49-82DC-63E7D68613F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E9D7902-F3E9-F642-A12B-E5620F929B7C}"/>
              </a:ext>
            </a:extLst>
          </p:cNvPr>
          <p:cNvSpPr txBox="1"/>
          <p:nvPr/>
        </p:nvSpPr>
        <p:spPr>
          <a:xfrm>
            <a:off x="4250714" y="561471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E0C0615-4A50-D948-BA03-52EC46EFDFC4}"/>
              </a:ext>
            </a:extLst>
          </p:cNvPr>
          <p:cNvCxnSpPr>
            <a:cxnSpLocks/>
          </p:cNvCxnSpPr>
          <p:nvPr/>
        </p:nvCxnSpPr>
        <p:spPr>
          <a:xfrm>
            <a:off x="5697143" y="3135204"/>
            <a:ext cx="189932" cy="32761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8F26971-274E-DB46-B927-F24B079D68C2}"/>
              </a:ext>
            </a:extLst>
          </p:cNvPr>
          <p:cNvCxnSpPr>
            <a:cxnSpLocks/>
          </p:cNvCxnSpPr>
          <p:nvPr/>
        </p:nvCxnSpPr>
        <p:spPr>
          <a:xfrm>
            <a:off x="6840583" y="3091415"/>
            <a:ext cx="1024206" cy="29426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83911633-A377-9841-BF33-2924DF8C5465}"/>
              </a:ext>
            </a:extLst>
          </p:cNvPr>
          <p:cNvSpPr/>
          <p:nvPr/>
        </p:nvSpPr>
        <p:spPr>
          <a:xfrm>
            <a:off x="5888259" y="2553860"/>
            <a:ext cx="1332185" cy="237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7002AC-65C7-C745-B8C5-E99760AE3571}"/>
              </a:ext>
            </a:extLst>
          </p:cNvPr>
          <p:cNvSpPr txBox="1"/>
          <p:nvPr/>
        </p:nvSpPr>
        <p:spPr>
          <a:xfrm>
            <a:off x="5902424" y="566477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0F6795F-35FB-0D48-AE26-26A7EC649E87}"/>
              </a:ext>
            </a:extLst>
          </p:cNvPr>
          <p:cNvCxnSpPr>
            <a:stCxn id="71" idx="3"/>
            <a:endCxn id="70" idx="7"/>
          </p:cNvCxnSpPr>
          <p:nvPr/>
        </p:nvCxnSpPr>
        <p:spPr>
          <a:xfrm flipH="1">
            <a:off x="4098476" y="1985511"/>
            <a:ext cx="581948" cy="14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5AB4CC8-D234-854F-BFA5-12A1D2AA766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 flipH="1">
            <a:off x="5056479" y="2188686"/>
            <a:ext cx="140465" cy="1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37450DA-24FE-694D-9EA4-825C25354E24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713464" y="1985511"/>
            <a:ext cx="369889" cy="9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381E18F-3702-C04F-9762-A63F2A4595D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946012" y="1567541"/>
            <a:ext cx="2094982" cy="148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0B9BE0D-5251-C64D-8F62-343208C9FA9D}"/>
              </a:ext>
            </a:extLst>
          </p:cNvPr>
          <p:cNvSpPr txBox="1"/>
          <p:nvPr/>
        </p:nvSpPr>
        <p:spPr>
          <a:xfrm>
            <a:off x="4152103" y="31964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CF91234-2C74-4540-843C-878B805A6125}"/>
              </a:ext>
            </a:extLst>
          </p:cNvPr>
          <p:cNvSpPr txBox="1"/>
          <p:nvPr/>
        </p:nvSpPr>
        <p:spPr>
          <a:xfrm>
            <a:off x="5142393" y="22085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9B6A1B-96CF-424A-B36C-AAB6CDFD13B9}"/>
              </a:ext>
            </a:extLst>
          </p:cNvPr>
          <p:cNvSpPr txBox="1"/>
          <p:nvPr/>
        </p:nvSpPr>
        <p:spPr>
          <a:xfrm>
            <a:off x="5770095" y="2790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92821F-4DD0-9941-AA14-D261E4E385F3}"/>
              </a:ext>
            </a:extLst>
          </p:cNvPr>
          <p:cNvSpPr txBox="1"/>
          <p:nvPr/>
        </p:nvSpPr>
        <p:spPr>
          <a:xfrm>
            <a:off x="5914076" y="141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3001042C-6BF4-2C42-8CF5-86851D0D2A5C}"/>
              </a:ext>
            </a:extLst>
          </p:cNvPr>
          <p:cNvCxnSpPr>
            <a:cxnSpLocks/>
            <a:stCxn id="81" idx="6"/>
            <a:endCxn id="73" idx="2"/>
          </p:cNvCxnSpPr>
          <p:nvPr/>
        </p:nvCxnSpPr>
        <p:spPr>
          <a:xfrm>
            <a:off x="7220444" y="3741682"/>
            <a:ext cx="244996" cy="14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F7B7D92-8C76-3C45-8BB1-E306D837E98D}"/>
              </a:ext>
            </a:extLst>
          </p:cNvPr>
          <p:cNvSpPr txBox="1"/>
          <p:nvPr/>
        </p:nvSpPr>
        <p:spPr>
          <a:xfrm>
            <a:off x="7138595" y="33080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64908A-1C07-804F-8905-BDE6F14FA581}"/>
              </a:ext>
            </a:extLst>
          </p:cNvPr>
          <p:cNvSpPr txBox="1"/>
          <p:nvPr/>
        </p:nvSpPr>
        <p:spPr>
          <a:xfrm>
            <a:off x="4347917" y="18749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0FE5A6-CC16-E540-9D1D-D0194C2F10D9}"/>
              </a:ext>
            </a:extLst>
          </p:cNvPr>
          <p:cNvSpPr txBox="1"/>
          <p:nvPr/>
        </p:nvSpPr>
        <p:spPr>
          <a:xfrm>
            <a:off x="5156606" y="3814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CD7A46-4C2E-0B46-BB62-9DB518397136}"/>
              </a:ext>
            </a:extLst>
          </p:cNvPr>
          <p:cNvSpPr txBox="1"/>
          <p:nvPr/>
        </p:nvSpPr>
        <p:spPr>
          <a:xfrm>
            <a:off x="5798266" y="1835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A2E90C-CCB3-AA4E-BA32-B0A5C0065A16}"/>
              </a:ext>
            </a:extLst>
          </p:cNvPr>
          <p:cNvSpPr txBox="1"/>
          <p:nvPr/>
        </p:nvSpPr>
        <p:spPr>
          <a:xfrm>
            <a:off x="7707352" y="2686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6D685B-DC91-6048-872D-4CC3A591ED30}"/>
              </a:ext>
            </a:extLst>
          </p:cNvPr>
          <p:cNvSpPr txBox="1"/>
          <p:nvPr/>
        </p:nvSpPr>
        <p:spPr>
          <a:xfrm>
            <a:off x="7221022" y="3948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850D796-568A-5D40-AD8A-D3DF74B2FBA0}"/>
              </a:ext>
            </a:extLst>
          </p:cNvPr>
          <p:cNvSpPr/>
          <p:nvPr/>
        </p:nvSpPr>
        <p:spPr>
          <a:xfrm rot="1713192">
            <a:off x="4447276" y="1824547"/>
            <a:ext cx="677345" cy="24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ACL</a:t>
            </a:r>
            <a:endParaRPr kumimoji="1"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0E4593-8F31-3F4C-9036-0077E2C21A06}"/>
              </a:ext>
            </a:extLst>
          </p:cNvPr>
          <p:cNvSpPr/>
          <p:nvPr/>
        </p:nvSpPr>
        <p:spPr>
          <a:xfrm rot="2410096">
            <a:off x="3666458" y="3310277"/>
            <a:ext cx="677345" cy="246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OHS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D8FA8BB2-8781-B342-AA04-1CD5B0D3F989}"/>
              </a:ext>
            </a:extLst>
          </p:cNvPr>
          <p:cNvCxnSpPr>
            <a:cxnSpLocks/>
          </p:cNvCxnSpPr>
          <p:nvPr/>
        </p:nvCxnSpPr>
        <p:spPr>
          <a:xfrm>
            <a:off x="7911759" y="2391793"/>
            <a:ext cx="1497315" cy="2179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BE79109C-717C-5442-93B5-63D4A74849D2}"/>
              </a:ext>
            </a:extLst>
          </p:cNvPr>
          <p:cNvSpPr/>
          <p:nvPr/>
        </p:nvSpPr>
        <p:spPr>
          <a:xfrm>
            <a:off x="8240647" y="1853310"/>
            <a:ext cx="1158488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9F50DA0-9A02-904E-8C1B-E2D6045F6385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80187062-26DA-7E4D-B0B6-230197A622C3}"/>
              </a:ext>
            </a:extLst>
          </p:cNvPr>
          <p:cNvCxnSpPr>
            <a:stCxn id="71" idx="7"/>
            <a:endCxn id="125" idx="1"/>
          </p:cNvCxnSpPr>
          <p:nvPr/>
        </p:nvCxnSpPr>
        <p:spPr>
          <a:xfrm>
            <a:off x="5713464" y="1004496"/>
            <a:ext cx="2696840" cy="104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6E329AE-E770-6B45-948E-87BC752DBD2A}"/>
              </a:ext>
            </a:extLst>
          </p:cNvPr>
          <p:cNvSpPr txBox="1"/>
          <p:nvPr/>
        </p:nvSpPr>
        <p:spPr>
          <a:xfrm>
            <a:off x="5687531" y="7977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6254AE-F1AA-FB45-B8CE-D2280F9A6B5C}"/>
              </a:ext>
            </a:extLst>
          </p:cNvPr>
          <p:cNvSpPr txBox="1"/>
          <p:nvPr/>
        </p:nvSpPr>
        <p:spPr>
          <a:xfrm>
            <a:off x="8299488" y="1695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49CD419A-1F1A-7846-9A4A-C26C5474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25735C-FECA-8246-B701-95A658A0B0AF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领域模型图</a:t>
            </a:r>
          </a:p>
        </p:txBody>
      </p:sp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68D8DA06-B248-674A-8B10-3D1D967B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71" y="0"/>
            <a:ext cx="9078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111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80</cp:revision>
  <dcterms:created xsi:type="dcterms:W3CDTF">2019-03-31T14:27:21Z</dcterms:created>
  <dcterms:modified xsi:type="dcterms:W3CDTF">2019-05-24T16:18:06Z</dcterms:modified>
</cp:coreProperties>
</file>