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5F0F1-78E3-1F46-ABFF-0EAA211D7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5A268D-CD2B-864E-893A-3727C7163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60167-C251-4440-B369-70930834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F03-CC7E-684B-BD54-A2A80D9D8A91}" type="datetimeFigureOut">
              <a:rPr kumimoji="1" lang="zh-CN" altLang="en-US" smtClean="0"/>
              <a:t>2019/5/29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53B47-BC55-1545-BBD5-9BEE8E02C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48E8C1-52FB-0D40-9C54-5B3BAEA9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53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2A588-CFC5-574A-AB61-9B553BCB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787F40-CAC5-0947-AE33-B22D1E981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61057-C65A-4848-8418-5F486F49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F03-CC7E-684B-BD54-A2A80D9D8A91}" type="datetimeFigureOut">
              <a:rPr kumimoji="1" lang="zh-CN" altLang="en-US" smtClean="0"/>
              <a:t>2019/5/29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AE0557-DD73-554C-878F-85B876A8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8CA5D6-B1F2-8645-BADB-F256ED7A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245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FD6ED1-742D-FC4E-A984-756F71DA7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297400-9757-3949-9930-CC8B13C7C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627AC4-DD4C-D049-B8FE-FCE7F5C3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F03-CC7E-684B-BD54-A2A80D9D8A91}" type="datetimeFigureOut">
              <a:rPr kumimoji="1" lang="zh-CN" altLang="en-US" smtClean="0"/>
              <a:t>2019/5/29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8747C-CB5A-204F-AB7D-9DE83F9B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093FE8-B1FA-F24A-BDF0-5A652906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673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9D91D-4DCF-2B46-BBA8-EF37F2BC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B1A972-D40A-0B4C-930D-7FC5FFE66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29A3D4-2C41-7A42-ABFE-CCC4F307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F03-CC7E-684B-BD54-A2A80D9D8A91}" type="datetimeFigureOut">
              <a:rPr kumimoji="1" lang="zh-CN" altLang="en-US" smtClean="0"/>
              <a:t>2019/5/29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52BBD4-7E7B-C745-8471-58BB25BF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97829-CC7A-714D-B1D1-4BF51A15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352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4EE54-DD42-BD4E-BE1B-649D2AF9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F77431-6F6E-FB41-A9D0-6682556C3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FA6C05-BCC5-BD4D-8E71-631960D9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F03-CC7E-684B-BD54-A2A80D9D8A91}" type="datetimeFigureOut">
              <a:rPr kumimoji="1" lang="zh-CN" altLang="en-US" smtClean="0"/>
              <a:t>2019/5/29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400D3D-9C5F-B64F-B5B6-B6D7D427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20EE8C-4A95-4545-8340-2F0D46C8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516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E2AA9-9967-0149-AC40-4893638A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B0D215-98AA-1741-9A66-584C080A8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C49114-BBB6-454C-80FB-A5D6C2735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FEA41C-A968-5145-B369-0525A65A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F03-CC7E-684B-BD54-A2A80D9D8A91}" type="datetimeFigureOut">
              <a:rPr kumimoji="1" lang="zh-CN" altLang="en-US" smtClean="0"/>
              <a:t>2019/5/29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25A501-E29E-B44B-9912-EC067638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C024CC-AE42-DB43-A3EF-28101177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212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02083-6195-1648-BEFF-4611A0A5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3AAB18-4B29-D241-9680-C39E39ECB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23D1E-73D4-7541-9754-0E0728738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275AFC-B443-B149-BA19-3D4769896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A7D80F-BA19-8243-A831-8EC93696F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DCFF29-5EF1-C74D-B959-0B7755A4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F03-CC7E-684B-BD54-A2A80D9D8A91}" type="datetimeFigureOut">
              <a:rPr kumimoji="1" lang="zh-CN" altLang="en-US" smtClean="0"/>
              <a:t>2019/5/29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ABF713-2C70-274F-8CC3-AC165BBC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F852F0-AC7B-BD41-9D4A-4584DDC3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84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21D9E-2842-334A-B24C-AA45F186A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969700-5D97-5C48-A67A-E677B40D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F03-CC7E-684B-BD54-A2A80D9D8A91}" type="datetimeFigureOut">
              <a:rPr kumimoji="1" lang="zh-CN" altLang="en-US" smtClean="0"/>
              <a:t>2019/5/29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A53A26-950E-954A-9120-1B3F8585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9084A3-D615-C043-B873-B90383C2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882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A82BB7-79E4-6245-BEC6-CF24A071A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F03-CC7E-684B-BD54-A2A80D9D8A91}" type="datetimeFigureOut">
              <a:rPr kumimoji="1" lang="zh-CN" altLang="en-US" smtClean="0"/>
              <a:t>2019/5/29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B7864D-0CBF-A148-AD2D-6464F772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6B65E3-26EE-BC46-ABDF-805D7639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999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8A5FD-8BDA-9545-BF4D-5E5D1D3B4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0D757-1314-C846-8D06-075721B7F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07F33F-F71A-964C-9062-84BACE00B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19A222-0A87-3A4B-B26E-B68A7274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F03-CC7E-684B-BD54-A2A80D9D8A91}" type="datetimeFigureOut">
              <a:rPr kumimoji="1" lang="zh-CN" altLang="en-US" smtClean="0"/>
              <a:t>2019/5/29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F083B5-828B-F041-AB00-C49B75A4D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0D413D-4687-3A4A-92B7-CD138F47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866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0E4F1-9455-DF4E-997F-EB3A0AFD9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2D94A0-1533-1643-8A30-F82B67282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799EE3-5EA0-B24A-BE11-4EAF8445E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3C4EB2-2D69-464F-AA5C-F1BA8119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F03-CC7E-684B-BD54-A2A80D9D8A91}" type="datetimeFigureOut">
              <a:rPr kumimoji="1" lang="zh-CN" altLang="en-US" smtClean="0"/>
              <a:t>2019/5/29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82670C-7088-D149-BAA9-A8375B0C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1B04AB-B367-C44B-A180-6FF39D4E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670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3BF84C-71F0-6244-9FD4-6EC9CFF7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E5DEA3-53FE-5A43-AF98-C8138BAAD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66AF3-F460-DA4D-9EB7-906302131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C3F03-CC7E-684B-BD54-A2A80D9D8A91}" type="datetimeFigureOut">
              <a:rPr kumimoji="1" lang="zh-CN" altLang="en-US" smtClean="0"/>
              <a:t>2019/5/29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8DA8AA-0839-7049-8DB5-D056FAD72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898D0-64C2-CD48-96EA-E2335A8C6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965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>
            <a:extLst>
              <a:ext uri="{FF2B5EF4-FFF2-40B4-BE49-F238E27FC236}">
                <a16:creationId xmlns:a16="http://schemas.microsoft.com/office/drawing/2014/main" id="{3AAB7C9D-E103-AB40-AB3D-72B712C9DAFD}"/>
              </a:ext>
            </a:extLst>
          </p:cNvPr>
          <p:cNvSpPr/>
          <p:nvPr/>
        </p:nvSpPr>
        <p:spPr>
          <a:xfrm>
            <a:off x="2501462" y="446689"/>
            <a:ext cx="7189076" cy="59646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4F90AB4-C43C-C84C-92E7-509316171D97}"/>
              </a:ext>
            </a:extLst>
          </p:cNvPr>
          <p:cNvSpPr txBox="1"/>
          <p:nvPr/>
        </p:nvSpPr>
        <p:spPr>
          <a:xfrm>
            <a:off x="2535508" y="2543318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安全和身份子域（通用）</a:t>
            </a: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94430B8C-17C3-2B47-BF1D-98A2ED314E02}"/>
              </a:ext>
            </a:extLst>
          </p:cNvPr>
          <p:cNvSpPr/>
          <p:nvPr/>
        </p:nvSpPr>
        <p:spPr>
          <a:xfrm>
            <a:off x="2932387" y="3184375"/>
            <a:ext cx="1460938" cy="1387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安全和身份上下文</a:t>
            </a: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B72CE8E6-53C9-2D4D-A7D5-898D206349B6}"/>
              </a:ext>
            </a:extLst>
          </p:cNvPr>
          <p:cNvSpPr/>
          <p:nvPr/>
        </p:nvSpPr>
        <p:spPr>
          <a:xfrm>
            <a:off x="4801390" y="1013184"/>
            <a:ext cx="1460938" cy="1387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文章上下文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700BA564-225E-5741-9019-0C2B1E6D3B1E}"/>
              </a:ext>
            </a:extLst>
          </p:cNvPr>
          <p:cNvSpPr/>
          <p:nvPr/>
        </p:nvSpPr>
        <p:spPr>
          <a:xfrm>
            <a:off x="4415816" y="4113263"/>
            <a:ext cx="1460938" cy="1387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分类上下文</a:t>
            </a: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6DEEE7DD-4C76-C24A-8515-32EFF97AFCC6}"/>
              </a:ext>
            </a:extLst>
          </p:cNvPr>
          <p:cNvSpPr/>
          <p:nvPr/>
        </p:nvSpPr>
        <p:spPr>
          <a:xfrm>
            <a:off x="7561674" y="3505952"/>
            <a:ext cx="1224974" cy="133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评论上下文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BC36A58-727D-9A46-AF43-1C86491DDC67}"/>
              </a:ext>
            </a:extLst>
          </p:cNvPr>
          <p:cNvSpPr txBox="1"/>
          <p:nvPr/>
        </p:nvSpPr>
        <p:spPr>
          <a:xfrm>
            <a:off x="5731555" y="51524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文章子域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2E0F6F4-8A7E-104C-AB35-B73C7FCEFA6D}"/>
              </a:ext>
            </a:extLst>
          </p:cNvPr>
          <p:cNvSpPr txBox="1"/>
          <p:nvPr/>
        </p:nvSpPr>
        <p:spPr>
          <a:xfrm>
            <a:off x="7508822" y="4972879"/>
            <a:ext cx="136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评论（支撑）</a:t>
            </a:r>
          </a:p>
        </p:txBody>
      </p:sp>
      <p:sp>
        <p:nvSpPr>
          <p:cNvPr id="50" name="弧 49">
            <a:extLst>
              <a:ext uri="{FF2B5EF4-FFF2-40B4-BE49-F238E27FC236}">
                <a16:creationId xmlns:a16="http://schemas.microsoft.com/office/drawing/2014/main" id="{714D81C2-7E7F-EA42-A206-7966DE794FE2}"/>
              </a:ext>
            </a:extLst>
          </p:cNvPr>
          <p:cNvSpPr/>
          <p:nvPr/>
        </p:nvSpPr>
        <p:spPr>
          <a:xfrm flipH="1" flipV="1">
            <a:off x="3662856" y="-822267"/>
            <a:ext cx="4735755" cy="4011916"/>
          </a:xfrm>
          <a:prstGeom prst="arc">
            <a:avLst>
              <a:gd name="adj1" fmla="val 10737324"/>
              <a:gd name="adj2" fmla="val 2152390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EE7ECDB1-9BF9-D746-ABD6-D5098E649D8C}"/>
              </a:ext>
            </a:extLst>
          </p:cNvPr>
          <p:cNvCxnSpPr/>
          <p:nvPr/>
        </p:nvCxnSpPr>
        <p:spPr>
          <a:xfrm flipH="1">
            <a:off x="3825766" y="3005959"/>
            <a:ext cx="1219200" cy="27537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55BBA03-3536-2940-A6D0-5C887CB5C6A2}"/>
              </a:ext>
            </a:extLst>
          </p:cNvPr>
          <p:cNvSpPr txBox="1"/>
          <p:nvPr/>
        </p:nvSpPr>
        <p:spPr>
          <a:xfrm>
            <a:off x="4669644" y="5531491"/>
            <a:ext cx="136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分类（支撑）</a:t>
            </a:r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6F608CC8-D37F-5345-9C9A-6C72353AC421}"/>
              </a:ext>
            </a:extLst>
          </p:cNvPr>
          <p:cNvCxnSpPr>
            <a:cxnSpLocks/>
            <a:endCxn id="42" idx="4"/>
          </p:cNvCxnSpPr>
          <p:nvPr/>
        </p:nvCxnSpPr>
        <p:spPr>
          <a:xfrm>
            <a:off x="5845224" y="3184375"/>
            <a:ext cx="250776" cy="322693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095504E6-B5A1-B24D-86BE-E7457AB13769}"/>
              </a:ext>
            </a:extLst>
          </p:cNvPr>
          <p:cNvCxnSpPr>
            <a:cxnSpLocks/>
          </p:cNvCxnSpPr>
          <p:nvPr/>
        </p:nvCxnSpPr>
        <p:spPr>
          <a:xfrm>
            <a:off x="6973245" y="3005959"/>
            <a:ext cx="735492" cy="311347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8361AA8-AACE-F940-A57F-FF861A497345}"/>
              </a:ext>
            </a:extLst>
          </p:cNvPr>
          <p:cNvSpPr/>
          <p:nvPr/>
        </p:nvSpPr>
        <p:spPr>
          <a:xfrm>
            <a:off x="5981361" y="2600981"/>
            <a:ext cx="1387634" cy="2153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博客配置上下文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6694CC6-EE48-C440-AD14-FFB8293BAF40}"/>
              </a:ext>
            </a:extLst>
          </p:cNvPr>
          <p:cNvSpPr txBox="1"/>
          <p:nvPr/>
        </p:nvSpPr>
        <p:spPr>
          <a:xfrm>
            <a:off x="6304370" y="5658515"/>
            <a:ext cx="136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配置（通用）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96C39C4-041E-4B43-ACDC-613EF3B1FBC7}"/>
              </a:ext>
            </a:extLst>
          </p:cNvPr>
          <p:cNvSpPr txBox="1"/>
          <p:nvPr/>
        </p:nvSpPr>
        <p:spPr>
          <a:xfrm>
            <a:off x="0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限界上下文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AF16765-BA2A-A844-A8CC-B1D972DABFCC}"/>
              </a:ext>
            </a:extLst>
          </p:cNvPr>
          <p:cNvCxnSpPr>
            <a:cxnSpLocks/>
          </p:cNvCxnSpPr>
          <p:nvPr/>
        </p:nvCxnSpPr>
        <p:spPr>
          <a:xfrm>
            <a:off x="7838230" y="2454240"/>
            <a:ext cx="1580902" cy="220184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38E36940-9A0A-7442-AEB3-28B40814A750}"/>
              </a:ext>
            </a:extLst>
          </p:cNvPr>
          <p:cNvSpPr/>
          <p:nvPr/>
        </p:nvSpPr>
        <p:spPr>
          <a:xfrm>
            <a:off x="8174161" y="1853310"/>
            <a:ext cx="1224974" cy="133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资源上下文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9DFDEF4-7733-B14B-9CBE-F66DD0965463}"/>
              </a:ext>
            </a:extLst>
          </p:cNvPr>
          <p:cNvSpPr txBox="1"/>
          <p:nvPr/>
        </p:nvSpPr>
        <p:spPr>
          <a:xfrm>
            <a:off x="8770604" y="3231995"/>
            <a:ext cx="899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资源（支撑）</a:t>
            </a:r>
          </a:p>
        </p:txBody>
      </p:sp>
    </p:spTree>
    <p:extLst>
      <p:ext uri="{BB962C8B-B14F-4D97-AF65-F5344CB8AC3E}">
        <p14:creationId xmlns:p14="http://schemas.microsoft.com/office/powerpoint/2010/main" val="104584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>
            <a:extLst>
              <a:ext uri="{FF2B5EF4-FFF2-40B4-BE49-F238E27FC236}">
                <a16:creationId xmlns:a16="http://schemas.microsoft.com/office/drawing/2014/main" id="{A57E5470-DE5A-DB4F-A5C6-D8F8E521332F}"/>
              </a:ext>
            </a:extLst>
          </p:cNvPr>
          <p:cNvSpPr txBox="1"/>
          <p:nvPr/>
        </p:nvSpPr>
        <p:spPr>
          <a:xfrm>
            <a:off x="0" y="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上下文映射图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BF0A0FC9-ECFF-D849-A074-2A38DFD50D9C}"/>
              </a:ext>
            </a:extLst>
          </p:cNvPr>
          <p:cNvSpPr/>
          <p:nvPr/>
        </p:nvSpPr>
        <p:spPr>
          <a:xfrm>
            <a:off x="2501462" y="446689"/>
            <a:ext cx="7189076" cy="59646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D0AA33C-DB03-3C47-B191-624ED477E4AA}"/>
              </a:ext>
            </a:extLst>
          </p:cNvPr>
          <p:cNvSpPr txBox="1"/>
          <p:nvPr/>
        </p:nvSpPr>
        <p:spPr>
          <a:xfrm>
            <a:off x="2535508" y="2543318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安全和身份子域（通用）</a:t>
            </a: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3126BBD5-8FFB-5544-95B9-3F808C4E352A}"/>
              </a:ext>
            </a:extLst>
          </p:cNvPr>
          <p:cNvSpPr/>
          <p:nvPr/>
        </p:nvSpPr>
        <p:spPr>
          <a:xfrm>
            <a:off x="2851487" y="3184375"/>
            <a:ext cx="1460938" cy="1387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安全和身份上下文</a:t>
            </a: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85352987-CD53-8440-9BB1-0070CB0C6FD0}"/>
              </a:ext>
            </a:extLst>
          </p:cNvPr>
          <p:cNvSpPr/>
          <p:nvPr/>
        </p:nvSpPr>
        <p:spPr>
          <a:xfrm>
            <a:off x="4466475" y="801321"/>
            <a:ext cx="1460938" cy="1387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文章上下文</a:t>
            </a: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7FA8B681-B712-2341-846E-1C42296AFEE5}"/>
              </a:ext>
            </a:extLst>
          </p:cNvPr>
          <p:cNvSpPr/>
          <p:nvPr/>
        </p:nvSpPr>
        <p:spPr>
          <a:xfrm>
            <a:off x="4415816" y="4113263"/>
            <a:ext cx="1281326" cy="1387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分类上下文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BFD16413-D72F-6E4D-9A45-5173DEC660DF}"/>
              </a:ext>
            </a:extLst>
          </p:cNvPr>
          <p:cNvSpPr/>
          <p:nvPr/>
        </p:nvSpPr>
        <p:spPr>
          <a:xfrm>
            <a:off x="7465440" y="3048884"/>
            <a:ext cx="1151108" cy="1683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评论上下文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9CCFD3D-84DF-0F4C-9DC7-5C532CC7C599}"/>
              </a:ext>
            </a:extLst>
          </p:cNvPr>
          <p:cNvSpPr txBox="1"/>
          <p:nvPr/>
        </p:nvSpPr>
        <p:spPr>
          <a:xfrm>
            <a:off x="5986066" y="66506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文章子域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FA08641-D41E-F647-8CA7-BE0C33F2038E}"/>
              </a:ext>
            </a:extLst>
          </p:cNvPr>
          <p:cNvSpPr txBox="1"/>
          <p:nvPr/>
        </p:nvSpPr>
        <p:spPr>
          <a:xfrm>
            <a:off x="7527509" y="4914987"/>
            <a:ext cx="136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评论（支撑）</a:t>
            </a:r>
          </a:p>
        </p:txBody>
      </p:sp>
      <p:sp>
        <p:nvSpPr>
          <p:cNvPr id="76" name="弧 75">
            <a:extLst>
              <a:ext uri="{FF2B5EF4-FFF2-40B4-BE49-F238E27FC236}">
                <a16:creationId xmlns:a16="http://schemas.microsoft.com/office/drawing/2014/main" id="{713A2A23-E17A-AF42-9BF8-9E6C3A71AC63}"/>
              </a:ext>
            </a:extLst>
          </p:cNvPr>
          <p:cNvSpPr/>
          <p:nvPr/>
        </p:nvSpPr>
        <p:spPr>
          <a:xfrm flipH="1" flipV="1">
            <a:off x="3662856" y="-822267"/>
            <a:ext cx="4735755" cy="4011916"/>
          </a:xfrm>
          <a:prstGeom prst="arc">
            <a:avLst>
              <a:gd name="adj1" fmla="val 10737324"/>
              <a:gd name="adj2" fmla="val 2152390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E38A20F8-F3B2-AC49-82DC-63E7D68613FC}"/>
              </a:ext>
            </a:extLst>
          </p:cNvPr>
          <p:cNvCxnSpPr/>
          <p:nvPr/>
        </p:nvCxnSpPr>
        <p:spPr>
          <a:xfrm flipH="1">
            <a:off x="3825766" y="3005959"/>
            <a:ext cx="1219200" cy="27537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BE9D7902-F3E9-F642-A12B-E5620F929B7C}"/>
              </a:ext>
            </a:extLst>
          </p:cNvPr>
          <p:cNvSpPr txBox="1"/>
          <p:nvPr/>
        </p:nvSpPr>
        <p:spPr>
          <a:xfrm>
            <a:off x="4250714" y="5614717"/>
            <a:ext cx="136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分类（支撑）</a:t>
            </a:r>
          </a:p>
        </p:txBody>
      </p: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E0C0615-4A50-D948-BA03-52EC46EFDFC4}"/>
              </a:ext>
            </a:extLst>
          </p:cNvPr>
          <p:cNvCxnSpPr>
            <a:cxnSpLocks/>
          </p:cNvCxnSpPr>
          <p:nvPr/>
        </p:nvCxnSpPr>
        <p:spPr>
          <a:xfrm>
            <a:off x="5697143" y="3135204"/>
            <a:ext cx="189932" cy="327610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18F26971-274E-DB46-B927-F24B079D68C2}"/>
              </a:ext>
            </a:extLst>
          </p:cNvPr>
          <p:cNvCxnSpPr>
            <a:cxnSpLocks/>
          </p:cNvCxnSpPr>
          <p:nvPr/>
        </p:nvCxnSpPr>
        <p:spPr>
          <a:xfrm>
            <a:off x="6840583" y="3091415"/>
            <a:ext cx="1024206" cy="294269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83911633-A377-9841-BF33-2924DF8C5465}"/>
              </a:ext>
            </a:extLst>
          </p:cNvPr>
          <p:cNvSpPr/>
          <p:nvPr/>
        </p:nvSpPr>
        <p:spPr>
          <a:xfrm>
            <a:off x="5888259" y="2553860"/>
            <a:ext cx="1332185" cy="2375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博客配置上下文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37002AC-65C7-C745-B8C5-E99760AE3571}"/>
              </a:ext>
            </a:extLst>
          </p:cNvPr>
          <p:cNvSpPr txBox="1"/>
          <p:nvPr/>
        </p:nvSpPr>
        <p:spPr>
          <a:xfrm>
            <a:off x="5902424" y="5664775"/>
            <a:ext cx="136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配置（通用）</a:t>
            </a: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A0F6795F-35FB-0D48-AE26-26A7EC649E87}"/>
              </a:ext>
            </a:extLst>
          </p:cNvPr>
          <p:cNvCxnSpPr>
            <a:stCxn id="71" idx="3"/>
            <a:endCxn id="70" idx="7"/>
          </p:cNvCxnSpPr>
          <p:nvPr/>
        </p:nvCxnSpPr>
        <p:spPr>
          <a:xfrm flipH="1">
            <a:off x="4098476" y="1985511"/>
            <a:ext cx="581948" cy="1402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D5AB4CC8-D234-854F-BFA5-12A1D2AA7667}"/>
              </a:ext>
            </a:extLst>
          </p:cNvPr>
          <p:cNvCxnSpPr>
            <a:cxnSpLocks/>
            <a:stCxn id="71" idx="4"/>
            <a:endCxn id="72" idx="0"/>
          </p:cNvCxnSpPr>
          <p:nvPr/>
        </p:nvCxnSpPr>
        <p:spPr>
          <a:xfrm flipH="1">
            <a:off x="5056479" y="2188686"/>
            <a:ext cx="140465" cy="1924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B37450DA-24FE-694D-9EA4-825C25354E24}"/>
              </a:ext>
            </a:extLst>
          </p:cNvPr>
          <p:cNvCxnSpPr>
            <a:cxnSpLocks/>
            <a:stCxn id="71" idx="5"/>
            <a:endCxn id="81" idx="1"/>
          </p:cNvCxnSpPr>
          <p:nvPr/>
        </p:nvCxnSpPr>
        <p:spPr>
          <a:xfrm>
            <a:off x="5713464" y="1985511"/>
            <a:ext cx="369889" cy="916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1381E18F-3702-C04F-9762-A63F2A4595DF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5946012" y="1567541"/>
            <a:ext cx="2094982" cy="1481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D0B9BE0D-5251-C64D-8F62-343208C9FA9D}"/>
              </a:ext>
            </a:extLst>
          </p:cNvPr>
          <p:cNvSpPr txBox="1"/>
          <p:nvPr/>
        </p:nvSpPr>
        <p:spPr>
          <a:xfrm>
            <a:off x="4152103" y="319640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CF91234-2C74-4540-843C-878B805A6125}"/>
              </a:ext>
            </a:extLst>
          </p:cNvPr>
          <p:cNvSpPr txBox="1"/>
          <p:nvPr/>
        </p:nvSpPr>
        <p:spPr>
          <a:xfrm>
            <a:off x="5142393" y="220856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029B6A1B-96CF-424A-B36C-AAB6CDFD13B9}"/>
              </a:ext>
            </a:extLst>
          </p:cNvPr>
          <p:cNvSpPr txBox="1"/>
          <p:nvPr/>
        </p:nvSpPr>
        <p:spPr>
          <a:xfrm>
            <a:off x="5770095" y="279065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1A92821F-4DD0-9941-AA14-D261E4E385F3}"/>
              </a:ext>
            </a:extLst>
          </p:cNvPr>
          <p:cNvSpPr txBox="1"/>
          <p:nvPr/>
        </p:nvSpPr>
        <p:spPr>
          <a:xfrm>
            <a:off x="5914076" y="14135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3001042C-6BF4-2C42-8CF5-86851D0D2A5C}"/>
              </a:ext>
            </a:extLst>
          </p:cNvPr>
          <p:cNvCxnSpPr>
            <a:cxnSpLocks/>
            <a:stCxn id="81" idx="6"/>
            <a:endCxn id="73" idx="2"/>
          </p:cNvCxnSpPr>
          <p:nvPr/>
        </p:nvCxnSpPr>
        <p:spPr>
          <a:xfrm>
            <a:off x="7220444" y="3741682"/>
            <a:ext cx="244996" cy="148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F7B7D92-8C76-3C45-8BB1-E306D837E98D}"/>
              </a:ext>
            </a:extLst>
          </p:cNvPr>
          <p:cNvSpPr txBox="1"/>
          <p:nvPr/>
        </p:nvSpPr>
        <p:spPr>
          <a:xfrm>
            <a:off x="7138595" y="33080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F64908A-1C07-804F-8905-BDE6F14FA581}"/>
              </a:ext>
            </a:extLst>
          </p:cNvPr>
          <p:cNvSpPr txBox="1"/>
          <p:nvPr/>
        </p:nvSpPr>
        <p:spPr>
          <a:xfrm>
            <a:off x="4347917" y="187499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40FE5A6-CC16-E540-9D1D-D0194C2F10D9}"/>
              </a:ext>
            </a:extLst>
          </p:cNvPr>
          <p:cNvSpPr txBox="1"/>
          <p:nvPr/>
        </p:nvSpPr>
        <p:spPr>
          <a:xfrm>
            <a:off x="5156606" y="38145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2CD7A46-4C2E-0B46-BB62-9DB518397136}"/>
              </a:ext>
            </a:extLst>
          </p:cNvPr>
          <p:cNvSpPr txBox="1"/>
          <p:nvPr/>
        </p:nvSpPr>
        <p:spPr>
          <a:xfrm>
            <a:off x="5798266" y="183562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DA2E90C-CCB3-AA4E-BA32-B0A5C0065A16}"/>
              </a:ext>
            </a:extLst>
          </p:cNvPr>
          <p:cNvSpPr txBox="1"/>
          <p:nvPr/>
        </p:nvSpPr>
        <p:spPr>
          <a:xfrm>
            <a:off x="7707352" y="268653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C6D685B-DC91-6048-872D-4CC3A591ED30}"/>
              </a:ext>
            </a:extLst>
          </p:cNvPr>
          <p:cNvSpPr txBox="1"/>
          <p:nvPr/>
        </p:nvSpPr>
        <p:spPr>
          <a:xfrm>
            <a:off x="7221022" y="39485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7850D796-568A-5D40-AD8A-D3DF74B2FBA0}"/>
              </a:ext>
            </a:extLst>
          </p:cNvPr>
          <p:cNvSpPr/>
          <p:nvPr/>
        </p:nvSpPr>
        <p:spPr>
          <a:xfrm rot="1713192">
            <a:off x="4447276" y="1824547"/>
            <a:ext cx="677345" cy="246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ACL</a:t>
            </a:r>
            <a:endParaRPr kumimoji="1" lang="zh-CN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4E0E4593-8F31-3F4C-9036-0077E2C21A06}"/>
              </a:ext>
            </a:extLst>
          </p:cNvPr>
          <p:cNvSpPr/>
          <p:nvPr/>
        </p:nvSpPr>
        <p:spPr>
          <a:xfrm rot="2410096">
            <a:off x="3666458" y="3310277"/>
            <a:ext cx="677345" cy="246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OHS</a:t>
            </a:r>
            <a:endParaRPr kumimoji="1" lang="zh-CN" altLang="en-US" dirty="0"/>
          </a:p>
        </p:txBody>
      </p: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D8FA8BB2-8781-B342-AA04-1CD5B0D3F989}"/>
              </a:ext>
            </a:extLst>
          </p:cNvPr>
          <p:cNvCxnSpPr>
            <a:cxnSpLocks/>
          </p:cNvCxnSpPr>
          <p:nvPr/>
        </p:nvCxnSpPr>
        <p:spPr>
          <a:xfrm>
            <a:off x="7911759" y="2391793"/>
            <a:ext cx="1497315" cy="217994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BE79109C-717C-5442-93B5-63D4A74849D2}"/>
              </a:ext>
            </a:extLst>
          </p:cNvPr>
          <p:cNvSpPr/>
          <p:nvPr/>
        </p:nvSpPr>
        <p:spPr>
          <a:xfrm>
            <a:off x="8240647" y="1853310"/>
            <a:ext cx="1158488" cy="133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资源上下文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79F50DA0-9A02-904E-8C1B-E2D6045F6385}"/>
              </a:ext>
            </a:extLst>
          </p:cNvPr>
          <p:cNvSpPr txBox="1"/>
          <p:nvPr/>
        </p:nvSpPr>
        <p:spPr>
          <a:xfrm>
            <a:off x="8770604" y="3231995"/>
            <a:ext cx="899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资源（支撑）</a:t>
            </a:r>
          </a:p>
        </p:txBody>
      </p: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80187062-26DA-7E4D-B0B6-230197A622C3}"/>
              </a:ext>
            </a:extLst>
          </p:cNvPr>
          <p:cNvCxnSpPr>
            <a:stCxn id="71" idx="7"/>
            <a:endCxn id="125" idx="1"/>
          </p:cNvCxnSpPr>
          <p:nvPr/>
        </p:nvCxnSpPr>
        <p:spPr>
          <a:xfrm>
            <a:off x="5713464" y="1004496"/>
            <a:ext cx="2696840" cy="1043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16E329AE-E770-6B45-948E-87BC752DBD2A}"/>
              </a:ext>
            </a:extLst>
          </p:cNvPr>
          <p:cNvSpPr txBox="1"/>
          <p:nvPr/>
        </p:nvSpPr>
        <p:spPr>
          <a:xfrm>
            <a:off x="5687531" y="7977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AB6254AE-F1AA-FB45-B8CE-D2280F9A6B5C}"/>
              </a:ext>
            </a:extLst>
          </p:cNvPr>
          <p:cNvSpPr txBox="1"/>
          <p:nvPr/>
        </p:nvSpPr>
        <p:spPr>
          <a:xfrm>
            <a:off x="8299488" y="16954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pic>
        <p:nvPicPr>
          <p:cNvPr id="133" name="图片 132">
            <a:extLst>
              <a:ext uri="{FF2B5EF4-FFF2-40B4-BE49-F238E27FC236}">
                <a16:creationId xmlns:a16="http://schemas.microsoft.com/office/drawing/2014/main" id="{49CD419A-1F1A-7846-9A4A-C26C54746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9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25735C-FECA-8246-B701-95A658A0B0AF}"/>
              </a:ext>
            </a:extLst>
          </p:cNvPr>
          <p:cNvSpPr txBox="1"/>
          <p:nvPr/>
        </p:nvSpPr>
        <p:spPr>
          <a:xfrm>
            <a:off x="0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领域模型图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DCD300-2969-FA4D-9CAE-C3DBB6DF4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074" y="0"/>
            <a:ext cx="8507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0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111</Words>
  <Application>Microsoft Macintosh PowerPoint</Application>
  <PresentationFormat>宽屏</PresentationFormat>
  <Paragraphs>41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 强</dc:creator>
  <cp:lastModifiedBy>许 强</cp:lastModifiedBy>
  <cp:revision>84</cp:revision>
  <dcterms:created xsi:type="dcterms:W3CDTF">2019-03-31T14:27:21Z</dcterms:created>
  <dcterms:modified xsi:type="dcterms:W3CDTF">2019-05-29T15:28:50Z</dcterms:modified>
</cp:coreProperties>
</file>