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06" d="100"/>
          <a:sy n="106" d="100"/>
        </p:scale>
        <p:origin x="69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E870F2-E334-4C4B-A704-C32F2CF140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4FC08BC-13C5-3743-AAA9-33D7966C21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2DABB2-4E66-9843-85AC-5AD35B493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CFB17-61C5-F142-9106-E9864082FFE5}" type="datetimeFigureOut">
              <a:rPr kumimoji="1" lang="zh-CN" altLang="en-US" smtClean="0"/>
              <a:t>2019/4/30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0FCCF6-4F06-804C-AEF2-CB7F2F499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3D4CF1-AFA4-4F46-B997-9A4EC24C1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AD17A-D058-074D-AE4D-577A550C0E0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74741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1D148E-0DAC-6F41-A8DF-0E77AC91F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84BD7EA-F9D3-F141-84BC-C7E3601E64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1703EC-0C34-D84A-8ADC-FF1A5C1C6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CFB17-61C5-F142-9106-E9864082FFE5}" type="datetimeFigureOut">
              <a:rPr kumimoji="1" lang="zh-CN" altLang="en-US" smtClean="0"/>
              <a:t>2019/4/30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460FF5-7361-3147-B698-EF06A2A52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47BEE5-69A4-9544-B4A2-BBA225E2F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AD17A-D058-074D-AE4D-577A550C0E0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44933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C69B775-F2A1-DC4E-BD73-A444B2E864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6CA53B0-1538-004A-9A83-9D27BD176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4B9D24-C545-FB44-9925-08F60D560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CFB17-61C5-F142-9106-E9864082FFE5}" type="datetimeFigureOut">
              <a:rPr kumimoji="1" lang="zh-CN" altLang="en-US" smtClean="0"/>
              <a:t>2019/4/30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E28029-C3CB-B34D-B37C-760B48943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7D0967-69BB-4C47-808D-D9E13C8AB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AD17A-D058-074D-AE4D-577A550C0E0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54910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54749C-3369-5845-8D84-FF507D413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02ECBA-4033-1C4E-BFCF-20F37DE755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AF0C4E-331E-1843-9676-564039AEF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CFB17-61C5-F142-9106-E9864082FFE5}" type="datetimeFigureOut">
              <a:rPr kumimoji="1" lang="zh-CN" altLang="en-US" smtClean="0"/>
              <a:t>2019/4/30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8AC1B9-3FD3-A04A-9B94-FDFBEEA33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C55817-07F0-E44A-A452-5ECB99954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AD17A-D058-074D-AE4D-577A550C0E0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12443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1806E4-6721-8A4E-A279-739568186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0115843-7FAF-0740-9153-116BAB1C08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33449D-A768-9642-A44A-EF9543958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CFB17-61C5-F142-9106-E9864082FFE5}" type="datetimeFigureOut">
              <a:rPr kumimoji="1" lang="zh-CN" altLang="en-US" smtClean="0"/>
              <a:t>2019/4/30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E57D86-687B-B54E-9C33-989467BFC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18037C-CB83-5E40-9482-02D38BE3C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AD17A-D058-074D-AE4D-577A550C0E0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82287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CB752E-7A78-7848-A42A-B39A46CEF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0B65BF-1A4E-AC41-99DB-427A67D57C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2A10926-5FA9-8A46-A100-88E4312E4A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BD4911-E3DA-C845-BC7B-B3C971062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CFB17-61C5-F142-9106-E9864082FFE5}" type="datetimeFigureOut">
              <a:rPr kumimoji="1" lang="zh-CN" altLang="en-US" smtClean="0"/>
              <a:t>2019/4/30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90A71D2-BD49-024E-B033-4DCD63F3F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3E861E0-307A-E646-8551-E85B1BA5B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AD17A-D058-074D-AE4D-577A550C0E0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27941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45AD9E-320A-4843-A67C-7A0931B11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7EAF50D-45BE-6E41-AF4A-D62A43978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5906A59-3FB4-4E43-BA2F-6145F2FF1A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47F0582-ED1A-7A43-8731-9288F97777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DB6DE5B-E160-2A4B-9D31-B903956F95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6E0413E-414C-5A46-8512-A3DF8AD69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CFB17-61C5-F142-9106-E9864082FFE5}" type="datetimeFigureOut">
              <a:rPr kumimoji="1" lang="zh-CN" altLang="en-US" smtClean="0"/>
              <a:t>2019/4/30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822ED5C-A8AF-FD4C-86A3-BE78172C8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5FE5199-E481-4840-84E5-FB4071D15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AD17A-D058-074D-AE4D-577A550C0E0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01379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06E738-352F-A743-BBF0-7FE19D5CF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622F846-B403-7B43-AEFA-505E197A5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CFB17-61C5-F142-9106-E9864082FFE5}" type="datetimeFigureOut">
              <a:rPr kumimoji="1" lang="zh-CN" altLang="en-US" smtClean="0"/>
              <a:t>2019/4/30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681D7F8-589B-FE4F-A625-3BFA7FC09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99CA8BE-8B1D-E449-B195-F1BFADD11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AD17A-D058-074D-AE4D-577A550C0E0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5740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2EF2E20-CC25-AA4A-BAC4-BA2C854EA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CFB17-61C5-F142-9106-E9864082FFE5}" type="datetimeFigureOut">
              <a:rPr kumimoji="1" lang="zh-CN" altLang="en-US" smtClean="0"/>
              <a:t>2019/4/30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01DA976-E0DB-B945-87ED-B7D552529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13BCD5F-66FC-0A44-AAFF-AB6467BB8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AD17A-D058-074D-AE4D-577A550C0E0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88754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C528C1-F018-7942-9836-252440CFD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499EB7-3F86-644C-99F0-2DBAB25A95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16F7298-11B1-DA45-8101-8F912DD014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4B1F5F2-B1C5-BD45-B754-A50819E6B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CFB17-61C5-F142-9106-E9864082FFE5}" type="datetimeFigureOut">
              <a:rPr kumimoji="1" lang="zh-CN" altLang="en-US" smtClean="0"/>
              <a:t>2019/4/30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CF1CDBE-CB3B-F047-A239-F3F04876F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D689652-E279-F546-867C-7B48A869B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AD17A-D058-074D-AE4D-577A550C0E0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40828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5A85DE-21CF-4649-B539-E6456B367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53A4386-468A-AA43-88F7-3720DEB184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1583E55-1603-E946-B4F5-9809E75788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EB2CC1D-B1D4-8446-A7F2-89FA42FAE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CFB17-61C5-F142-9106-E9864082FFE5}" type="datetimeFigureOut">
              <a:rPr kumimoji="1" lang="zh-CN" altLang="en-US" smtClean="0"/>
              <a:t>2019/4/30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E4F3CAE-74F7-FE4E-8EBA-DEAB36A3B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866537A-637C-F346-BA81-49354E8F9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AD17A-D058-074D-AE4D-577A550C0E0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5225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E73A982-1E96-CF42-A582-051228944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BE7BEBA-D2B4-7E44-9EBA-598214BFAA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8C998E-A7D6-1642-9452-ED5CD860D6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4CFB17-61C5-F142-9106-E9864082FFE5}" type="datetimeFigureOut">
              <a:rPr kumimoji="1" lang="zh-CN" altLang="en-US" smtClean="0"/>
              <a:t>2019/4/30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02EEFE-C00C-B344-AAED-054AE4AE30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D57BB2-771B-6246-B462-8684A849F1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AD17A-D058-074D-AE4D-577A550C0E0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84301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003F7A02-1772-5A44-85DD-ED4CEC56A51B}"/>
              </a:ext>
            </a:extLst>
          </p:cNvPr>
          <p:cNvSpPr/>
          <p:nvPr/>
        </p:nvSpPr>
        <p:spPr>
          <a:xfrm>
            <a:off x="3342291" y="1489842"/>
            <a:ext cx="5917324" cy="3962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EF978270-2E37-A247-BE72-EA32714C723E}"/>
              </a:ext>
            </a:extLst>
          </p:cNvPr>
          <p:cNvCxnSpPr>
            <a:stCxn id="4" idx="7"/>
            <a:endCxn id="4" idx="3"/>
          </p:cNvCxnSpPr>
          <p:nvPr/>
        </p:nvCxnSpPr>
        <p:spPr>
          <a:xfrm flipH="1">
            <a:off x="4208863" y="2070122"/>
            <a:ext cx="4184180" cy="280184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5653F196-CFFA-634F-AE06-23CF89C6DA1C}"/>
              </a:ext>
            </a:extLst>
          </p:cNvPr>
          <p:cNvSpPr txBox="1"/>
          <p:nvPr/>
        </p:nvSpPr>
        <p:spPr>
          <a:xfrm>
            <a:off x="5423338" y="159531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命令子域</a:t>
            </a:r>
            <a:endParaRPr kumimoji="1" lang="en-US" altLang="zh-CN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81147E8-1BC9-EA45-A449-66CCBDA0BC1D}"/>
              </a:ext>
            </a:extLst>
          </p:cNvPr>
          <p:cNvSpPr txBox="1"/>
          <p:nvPr/>
        </p:nvSpPr>
        <p:spPr>
          <a:xfrm>
            <a:off x="7839045" y="258854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历史子域</a:t>
            </a:r>
            <a:endParaRPr kumimoji="1" lang="en-US" altLang="zh-CN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226A55E-F1A1-AF47-98E3-53875051A2C7}"/>
              </a:ext>
            </a:extLst>
          </p:cNvPr>
          <p:cNvSpPr/>
          <p:nvPr/>
        </p:nvSpPr>
        <p:spPr>
          <a:xfrm>
            <a:off x="3731172" y="2169600"/>
            <a:ext cx="2659117" cy="15765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命令上下文</a:t>
            </a: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08DCB1F0-947C-FC4B-BAA7-90FDC469CF32}"/>
              </a:ext>
            </a:extLst>
          </p:cNvPr>
          <p:cNvSpPr/>
          <p:nvPr/>
        </p:nvSpPr>
        <p:spPr>
          <a:xfrm>
            <a:off x="5785109" y="3585550"/>
            <a:ext cx="2659117" cy="15765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历史上下文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3B82472-6A3D-AD48-93FD-4DB408F29A1A}"/>
              </a:ext>
            </a:extLst>
          </p:cNvPr>
          <p:cNvSpPr txBox="1"/>
          <p:nvPr/>
        </p:nvSpPr>
        <p:spPr>
          <a:xfrm>
            <a:off x="0" y="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限界上下文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CD3F9720-AE81-4546-B921-727AE6128EEE}"/>
              </a:ext>
            </a:extLst>
          </p:cNvPr>
          <p:cNvSpPr txBox="1"/>
          <p:nvPr/>
        </p:nvSpPr>
        <p:spPr>
          <a:xfrm>
            <a:off x="7178566" y="113511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领域</a:t>
            </a:r>
          </a:p>
        </p:txBody>
      </p:sp>
    </p:spTree>
    <p:extLst>
      <p:ext uri="{BB962C8B-B14F-4D97-AF65-F5344CB8AC3E}">
        <p14:creationId xmlns:p14="http://schemas.microsoft.com/office/powerpoint/2010/main" val="3992423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椭圆 10">
            <a:extLst>
              <a:ext uri="{FF2B5EF4-FFF2-40B4-BE49-F238E27FC236}">
                <a16:creationId xmlns:a16="http://schemas.microsoft.com/office/drawing/2014/main" id="{52EF33C0-DB3C-AF48-BFC9-C2B3C1356364}"/>
              </a:ext>
            </a:extLst>
          </p:cNvPr>
          <p:cNvSpPr/>
          <p:nvPr/>
        </p:nvSpPr>
        <p:spPr>
          <a:xfrm>
            <a:off x="3342291" y="1489842"/>
            <a:ext cx="5917324" cy="3962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E4EE4498-7D9C-B446-A65A-A8A9EC3A3909}"/>
              </a:ext>
            </a:extLst>
          </p:cNvPr>
          <p:cNvCxnSpPr>
            <a:stCxn id="11" idx="7"/>
            <a:endCxn id="11" idx="3"/>
          </p:cNvCxnSpPr>
          <p:nvPr/>
        </p:nvCxnSpPr>
        <p:spPr>
          <a:xfrm flipH="1">
            <a:off x="4208863" y="2070122"/>
            <a:ext cx="4184180" cy="280184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06448A95-251C-5B41-B862-7DC6EAD1011C}"/>
              </a:ext>
            </a:extLst>
          </p:cNvPr>
          <p:cNvSpPr txBox="1"/>
          <p:nvPr/>
        </p:nvSpPr>
        <p:spPr>
          <a:xfrm>
            <a:off x="5423338" y="159531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命令子域</a:t>
            </a:r>
            <a:endParaRPr kumimoji="1" lang="en-US" altLang="zh-CN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FAF2089-536D-004B-9F47-AC84A6EFBAA3}"/>
              </a:ext>
            </a:extLst>
          </p:cNvPr>
          <p:cNvSpPr txBox="1"/>
          <p:nvPr/>
        </p:nvSpPr>
        <p:spPr>
          <a:xfrm>
            <a:off x="7839045" y="258854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历史子域</a:t>
            </a:r>
            <a:endParaRPr kumimoji="1" lang="en-US" altLang="zh-CN" dirty="0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D55752E1-506B-684C-BBFF-E259B46A15BF}"/>
              </a:ext>
            </a:extLst>
          </p:cNvPr>
          <p:cNvSpPr/>
          <p:nvPr/>
        </p:nvSpPr>
        <p:spPr>
          <a:xfrm>
            <a:off x="3731173" y="2169600"/>
            <a:ext cx="2364828" cy="1259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命令上下文</a:t>
            </a: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29C7A7F4-20C7-F943-8AAC-3720F71D8676}"/>
              </a:ext>
            </a:extLst>
          </p:cNvPr>
          <p:cNvSpPr/>
          <p:nvPr/>
        </p:nvSpPr>
        <p:spPr>
          <a:xfrm>
            <a:off x="6096000" y="3815254"/>
            <a:ext cx="2348226" cy="13468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历史上下文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D25DA9E-53C9-1648-8D83-6E43D44A5202}"/>
              </a:ext>
            </a:extLst>
          </p:cNvPr>
          <p:cNvSpPr txBox="1"/>
          <p:nvPr/>
        </p:nvSpPr>
        <p:spPr>
          <a:xfrm>
            <a:off x="0" y="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上下文映射图</a:t>
            </a:r>
          </a:p>
        </p:txBody>
      </p:sp>
      <p:cxnSp>
        <p:nvCxnSpPr>
          <p:cNvPr id="19" name="直线连接符 18">
            <a:extLst>
              <a:ext uri="{FF2B5EF4-FFF2-40B4-BE49-F238E27FC236}">
                <a16:creationId xmlns:a16="http://schemas.microsoft.com/office/drawing/2014/main" id="{4EE6FA0B-66FB-FE4C-AB8C-E7ECF420F29F}"/>
              </a:ext>
            </a:extLst>
          </p:cNvPr>
          <p:cNvCxnSpPr>
            <a:cxnSpLocks/>
            <a:stCxn id="15" idx="5"/>
            <a:endCxn id="16" idx="1"/>
          </p:cNvCxnSpPr>
          <p:nvPr/>
        </p:nvCxnSpPr>
        <p:spPr>
          <a:xfrm>
            <a:off x="5749680" y="3244565"/>
            <a:ext cx="690210" cy="7679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451F59E4-217B-EE4D-9BEF-80867994514B}"/>
              </a:ext>
            </a:extLst>
          </p:cNvPr>
          <p:cNvSpPr txBox="1"/>
          <p:nvPr/>
        </p:nvSpPr>
        <p:spPr>
          <a:xfrm>
            <a:off x="5865169" y="3068129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U</a:t>
            </a:r>
            <a:endParaRPr kumimoji="1"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22FF2633-BC31-0443-A1EF-0446028D5090}"/>
              </a:ext>
            </a:extLst>
          </p:cNvPr>
          <p:cNvSpPr txBox="1"/>
          <p:nvPr/>
        </p:nvSpPr>
        <p:spPr>
          <a:xfrm>
            <a:off x="6328244" y="358930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987FA829-9924-EA41-A08E-215B4B398998}"/>
              </a:ext>
            </a:extLst>
          </p:cNvPr>
          <p:cNvSpPr txBox="1"/>
          <p:nvPr/>
        </p:nvSpPr>
        <p:spPr>
          <a:xfrm>
            <a:off x="5189681" y="3489401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Partner</a:t>
            </a:r>
            <a:endParaRPr kumimoji="1"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C15AF1DF-6C3A-EF49-91A7-A12E2364B59E}"/>
              </a:ext>
            </a:extLst>
          </p:cNvPr>
          <p:cNvSpPr txBox="1"/>
          <p:nvPr/>
        </p:nvSpPr>
        <p:spPr>
          <a:xfrm>
            <a:off x="7178566" y="113511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领域</a:t>
            </a:r>
          </a:p>
        </p:txBody>
      </p:sp>
    </p:spTree>
    <p:extLst>
      <p:ext uri="{BB962C8B-B14F-4D97-AF65-F5344CB8AC3E}">
        <p14:creationId xmlns:p14="http://schemas.microsoft.com/office/powerpoint/2010/main" val="4226713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CB9521E-9F7B-1243-99BA-B22CD33D0625}"/>
              </a:ext>
            </a:extLst>
          </p:cNvPr>
          <p:cNvSpPr txBox="1"/>
          <p:nvPr/>
        </p:nvSpPr>
        <p:spPr>
          <a:xfrm>
            <a:off x="0" y="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领域模型</a:t>
            </a:r>
            <a:endParaRPr kumimoji="1" lang="en-US" altLang="zh-CN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D44FB8F-85C2-3546-AF50-C4A7162470E7}"/>
              </a:ext>
            </a:extLst>
          </p:cNvPr>
          <p:cNvSpPr/>
          <p:nvPr/>
        </p:nvSpPr>
        <p:spPr>
          <a:xfrm>
            <a:off x="5972408" y="3244334"/>
            <a:ext cx="2471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565799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1142</TotalTime>
  <Words>36</Words>
  <Application>Microsoft Macintosh PowerPoint</Application>
  <PresentationFormat>宽屏</PresentationFormat>
  <Paragraphs>17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许 强</dc:creator>
  <cp:lastModifiedBy>许 强</cp:lastModifiedBy>
  <cp:revision>19</cp:revision>
  <dcterms:created xsi:type="dcterms:W3CDTF">2019-04-30T13:39:28Z</dcterms:created>
  <dcterms:modified xsi:type="dcterms:W3CDTF">2019-05-01T08:42:17Z</dcterms:modified>
</cp:coreProperties>
</file>