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88" r:id="rId2"/>
    <p:sldId id="285" r:id="rId3"/>
    <p:sldId id="284" r:id="rId4"/>
    <p:sldId id="258" r:id="rId5"/>
    <p:sldId id="287" r:id="rId6"/>
    <p:sldId id="282" r:id="rId7"/>
    <p:sldId id="28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700"/>
    <a:srgbClr val="0432FF"/>
    <a:srgbClr val="FF392F"/>
    <a:srgbClr val="04C7CC"/>
    <a:srgbClr val="F3AC2D"/>
    <a:srgbClr val="05DCE1"/>
    <a:srgbClr val="04A9AD"/>
    <a:srgbClr val="3BA7E9"/>
    <a:srgbClr val="188BD2"/>
    <a:srgbClr val="EF2E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62" autoAdjust="0"/>
    <p:restoredTop sz="79940"/>
  </p:normalViewPr>
  <p:slideViewPr>
    <p:cSldViewPr snapToGrid="0">
      <p:cViewPr varScale="1">
        <p:scale>
          <a:sx n="90" d="100"/>
          <a:sy n="90" d="100"/>
        </p:scale>
        <p:origin x="19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8574F-96A6-4760-9C4F-D5201975FCDE}" type="datetimeFigureOut">
              <a:rPr lang="en-US" smtClean="0"/>
              <a:t>6/5/20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F53D2-441E-48F8-97FC-2F07372221BD}" type="slidenum">
              <a:rPr lang="en-US" smtClean="0"/>
              <a:t>‹#›</a:t>
            </a:fld>
            <a:endParaRPr lang="en-US"/>
          </a:p>
        </p:txBody>
      </p:sp>
    </p:spTree>
    <p:extLst>
      <p:ext uri="{BB962C8B-B14F-4D97-AF65-F5344CB8AC3E}">
        <p14:creationId xmlns:p14="http://schemas.microsoft.com/office/powerpoint/2010/main" val="17355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Note: Pre-Assessment is considered the Planning 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Recommendation: </a:t>
            </a:r>
            <a:r>
              <a:rPr lang="en-US" sz="1200" b="0" i="1" u="none" strike="noStrike" kern="1200" dirty="0">
                <a:solidFill>
                  <a:schemeClr val="tx1"/>
                </a:solidFill>
                <a:effectLst/>
                <a:latin typeface="+mn-lt"/>
                <a:ea typeface="+mn-ea"/>
                <a:cs typeface="+mn-cs"/>
              </a:rPr>
              <a:t>Pre-Assessment Readiness Check should be executed to ensure organization preparedness and minimize impacts to provisional assessment assessments.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In this scenario, </a:t>
            </a:r>
            <a:r>
              <a:rPr lang="en-US" sz="1200" b="0" i="1" u="none" strike="noStrike" kern="1200" dirty="0">
                <a:solidFill>
                  <a:schemeClr val="tx1"/>
                </a:solidFill>
                <a:effectLst/>
                <a:latin typeface="+mn-lt"/>
                <a:ea typeface="+mn-ea"/>
                <a:cs typeface="+mn-cs"/>
              </a:rPr>
              <a:t>the organization being assessed has conducted their own internal self assessment to determine readiness to process. The information is shared with the C3PAO and Assessment Lead to determine sufficiency.</a:t>
            </a:r>
          </a:p>
          <a:p>
            <a:endParaRPr lang="en-US" sz="1200" b="0" i="1" u="none" strike="noStrike" kern="1200" dirty="0">
              <a:solidFill>
                <a:schemeClr val="tx1"/>
              </a:solidFill>
              <a:effectLst/>
              <a:latin typeface="+mn-lt"/>
              <a:ea typeface="+mn-ea"/>
              <a:cs typeface="+mn-cs"/>
            </a:endParaRPr>
          </a:p>
          <a:p>
            <a:r>
              <a:rPr lang="en-US" dirty="0"/>
              <a:t>‘</a:t>
            </a:r>
            <a:r>
              <a:rPr lang="en-US" b="1" i="1" dirty="0"/>
              <a:t>Conduct Intake and Review</a:t>
            </a:r>
            <a:r>
              <a:rPr lang="en-US" dirty="0"/>
              <a:t>’ confirms acceptance of CMMC Assessment request, in order to facilitate scoping and assignment of Assessment Lead.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Provide Planning Inputs </a:t>
            </a:r>
            <a:r>
              <a:rPr lang="en-US" b="0" i="1" dirty="0"/>
              <a:t>may include</a:t>
            </a:r>
            <a:r>
              <a:rPr lang="en-US" i="1" dirty="0"/>
              <a:t> past audit reports, current organization chart, list of key personnel, etc. As reciprocity has not yet been determined, the prior audit reports will be used to help establish scope, context and suitability. </a:t>
            </a:r>
            <a:endParaRPr lang="en-US" dirty="0"/>
          </a:p>
          <a:p>
            <a:endParaRPr lang="en-US" dirty="0"/>
          </a:p>
          <a:p>
            <a:r>
              <a:rPr lang="en-US" b="1" i="1" dirty="0"/>
              <a:t>Conduct Assessment Pre-call </a:t>
            </a:r>
            <a:r>
              <a:rPr lang="en-US" b="0" i="1" dirty="0"/>
              <a:t>is intended to serve as the mechanism by which the C3PAO, Organization and Assessment Lead confirm a shared understanding of the CMMC assessment objectives, scope and tasking. It is conducted with the organization sponsor, C3PAO and assigned Assessment Lead. Conduct Introductory Meeting is comprised of the following activities: confirmation of scope, restrictions, and boundaries; review/confirmation of assessment inputs; identification of key personnel including assignment of CMMC onsite POC and Sponsor. </a:t>
            </a:r>
          </a:p>
          <a:p>
            <a:endParaRPr lang="en-US" b="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assessment pre-call is the initial planning call with the organization. </a:t>
            </a:r>
            <a:r>
              <a:rPr lang="en-US" dirty="0"/>
              <a:t>Assessment team members as well as stakeholders from the organization should attend the call.</a:t>
            </a:r>
          </a:p>
          <a:p>
            <a:endParaRPr lang="en-US" b="0" dirty="0"/>
          </a:p>
          <a:p>
            <a:r>
              <a:rPr lang="en-US" b="0" dirty="0"/>
              <a:t>The purpose of the call is to </a:t>
            </a:r>
          </a:p>
          <a:p>
            <a:pPr marL="171450" indent="-171450">
              <a:buFont typeface="Arial" panose="020B0604020202020204" pitchFamily="34" charset="0"/>
              <a:buChar char="•"/>
            </a:pPr>
            <a:r>
              <a:rPr lang="en-US" b="0" dirty="0"/>
              <a:t>Set expectations</a:t>
            </a:r>
          </a:p>
          <a:p>
            <a:pPr marL="171450" indent="-171450">
              <a:buFont typeface="Arial" panose="020B0604020202020204" pitchFamily="34" charset="0"/>
              <a:buChar char="•"/>
            </a:pPr>
            <a:r>
              <a:rPr lang="en-US" b="0" dirty="0"/>
              <a:t>Review the assessment process</a:t>
            </a:r>
          </a:p>
          <a:p>
            <a:pPr marL="171450" indent="-171450">
              <a:buFont typeface="Arial" panose="020B0604020202020204" pitchFamily="34" charset="0"/>
              <a:buChar char="•"/>
            </a:pPr>
            <a:r>
              <a:rPr lang="en-US" b="0" dirty="0"/>
              <a:t>Review and determine the logistics</a:t>
            </a:r>
          </a:p>
          <a:p>
            <a:pPr marL="171450" indent="-171450">
              <a:buFont typeface="Arial" panose="020B0604020202020204" pitchFamily="34" charset="0"/>
              <a:buChar char="•"/>
            </a:pPr>
            <a:r>
              <a:rPr lang="en-US" b="0" dirty="0"/>
              <a:t>Confirm organizational scope</a:t>
            </a:r>
          </a:p>
          <a:p>
            <a:pPr marL="171450" indent="-171450">
              <a:buFont typeface="Arial" panose="020B0604020202020204" pitchFamily="34" charset="0"/>
              <a:buChar char="•"/>
            </a:pPr>
            <a:r>
              <a:rPr lang="en-US" b="0" dirty="0"/>
              <a:t>Discuss the documents and evidence that needs to be provided. For Level 1</a:t>
            </a:r>
          </a:p>
          <a:p>
            <a:pPr marL="171450" indent="-171450">
              <a:buFont typeface="Arial" panose="020B0604020202020204" pitchFamily="34" charset="0"/>
              <a:buChar char="•"/>
            </a:pPr>
            <a:endParaRPr lang="en-US" b="0" dirty="0"/>
          </a:p>
          <a:p>
            <a:endParaRPr lang="en-US" b="0" i="1" dirty="0"/>
          </a:p>
          <a:p>
            <a:endParaRPr lang="en-US" b="0" i="1" dirty="0"/>
          </a:p>
          <a:p>
            <a:r>
              <a:rPr lang="en-US" b="0" i="1" dirty="0"/>
              <a:t>For Provisional Assessments, recommend 10 business days from C3PAO selection and final go/no decision. </a:t>
            </a:r>
            <a:endParaRPr lang="en-US" b="1" i="1" dirty="0"/>
          </a:p>
          <a:p>
            <a:endParaRPr lang="en-US" dirty="0"/>
          </a:p>
          <a:p>
            <a:endParaRPr lang="en-US" i="1" dirty="0"/>
          </a:p>
          <a:p>
            <a:endParaRPr lang="en-US" i="1" dirty="0"/>
          </a:p>
        </p:txBody>
      </p:sp>
      <p:sp>
        <p:nvSpPr>
          <p:cNvPr id="4" name="Slide Number Placeholder 3"/>
          <p:cNvSpPr>
            <a:spLocks noGrp="1"/>
          </p:cNvSpPr>
          <p:nvPr>
            <p:ph type="sldNum" sz="quarter" idx="5"/>
          </p:nvPr>
        </p:nvSpPr>
        <p:spPr/>
        <p:txBody>
          <a:bodyPr/>
          <a:lstStyle/>
          <a:p>
            <a:fld id="{23AF53D2-441E-48F8-97FC-2F07372221BD}" type="slidenum">
              <a:rPr lang="en-US" smtClean="0"/>
              <a:t>2</a:t>
            </a:fld>
            <a:endParaRPr lang="en-US"/>
          </a:p>
        </p:txBody>
      </p:sp>
    </p:spTree>
    <p:extLst>
      <p:ext uri="{BB962C8B-B14F-4D97-AF65-F5344CB8AC3E}">
        <p14:creationId xmlns:p14="http://schemas.microsoft.com/office/powerpoint/2010/main" val="3481546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Note: Pre-Assessment is considered the Planning 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Recommendation: </a:t>
            </a:r>
            <a:r>
              <a:rPr lang="en-US" sz="1200" b="0" i="1" u="none" strike="noStrike" kern="1200" dirty="0">
                <a:solidFill>
                  <a:schemeClr val="tx1"/>
                </a:solidFill>
                <a:effectLst/>
                <a:latin typeface="+mn-lt"/>
                <a:ea typeface="+mn-ea"/>
                <a:cs typeface="+mn-cs"/>
              </a:rPr>
              <a:t>Consider penalties for submission of materially false or misleading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In this scenario, </a:t>
            </a:r>
            <a:r>
              <a:rPr lang="en-US" sz="1200" b="0" i="1" u="none" strike="noStrike" kern="1200" dirty="0">
                <a:solidFill>
                  <a:schemeClr val="tx1"/>
                </a:solidFill>
                <a:effectLst/>
                <a:latin typeface="+mn-lt"/>
                <a:ea typeface="+mn-ea"/>
                <a:cs typeface="+mn-cs"/>
              </a:rPr>
              <a:t>the organization being assessed has conducted their own internal self assessment to determine readiness to proceed with CMMC assessment. The results of this self assessment are shared with the C3PAO and Assessment Lead to determine sufficiency.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1" u="none" strike="noStrike" kern="1200" dirty="0">
              <a:solidFill>
                <a:schemeClr val="tx1"/>
              </a:solidFill>
              <a:effectLst/>
              <a:latin typeface="+mn-lt"/>
              <a:ea typeface="+mn-ea"/>
              <a:cs typeface="+mn-cs"/>
            </a:endParaRPr>
          </a:p>
          <a:p>
            <a:r>
              <a:rPr lang="en-US" dirty="0"/>
              <a:t>‘</a:t>
            </a:r>
            <a:r>
              <a:rPr lang="en-US" b="1" i="1" dirty="0"/>
              <a:t>Conduct Intake and Review</a:t>
            </a:r>
            <a:r>
              <a:rPr lang="en-US" dirty="0"/>
              <a:t>’ confirms acceptance of CMMC Assessment request, in order to facilitate scoping and assignment of Assessment Lead.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Provide Planning Inputs </a:t>
            </a:r>
            <a:r>
              <a:rPr lang="en-US" b="0" i="1" dirty="0"/>
              <a:t>may include</a:t>
            </a:r>
            <a:r>
              <a:rPr lang="en-US" i="1" dirty="0"/>
              <a:t> past audit reports, current organization chart, list of key personnel, etc. As reciprocity has not yet been determined, the prior audit reports will be used to help establish scope, context and suitability. </a:t>
            </a:r>
            <a:endParaRPr lang="en-US" dirty="0"/>
          </a:p>
          <a:p>
            <a:endParaRPr lang="en-US" dirty="0"/>
          </a:p>
          <a:p>
            <a:r>
              <a:rPr lang="en-US" b="1" i="1" dirty="0"/>
              <a:t>Conduct Assessment </a:t>
            </a:r>
            <a:r>
              <a:rPr lang="en-US" b="1" i="1" dirty="0" err="1"/>
              <a:t>Precall</a:t>
            </a:r>
            <a:r>
              <a:rPr lang="en-US" b="1" i="1" dirty="0"/>
              <a:t> </a:t>
            </a:r>
            <a:r>
              <a:rPr lang="en-US" b="0" i="1" dirty="0"/>
              <a:t>is intended to serve as the mechanism by which the C3PAO, Organization and Assessment Lead confirm a shared understanding of the CMMC assessment objectives, scope and tasking. It is conducted with the organization sponsor, C3PAO and assigned Assessment Lead. Conduct Introductory Meeting is comprised of the following activities: confirmation of scope, restrictions, and boundaries; review/confirmation of assessment inputs; identification of key personnel including assignment of CMMC onsite POC and Sponsor. </a:t>
            </a:r>
          </a:p>
          <a:p>
            <a:endParaRPr lang="en-US" b="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assessment pre-call is the initial planning call with the organization. </a:t>
            </a:r>
            <a:r>
              <a:rPr lang="en-US" dirty="0"/>
              <a:t>Assessment team members as well as stakeholders from the organization should attend the call.</a:t>
            </a:r>
          </a:p>
          <a:p>
            <a:endParaRPr lang="en-US" b="0" dirty="0"/>
          </a:p>
          <a:p>
            <a:r>
              <a:rPr lang="en-US" b="0" dirty="0"/>
              <a:t>The purpose of the call is to </a:t>
            </a:r>
          </a:p>
          <a:p>
            <a:pPr marL="171450" indent="-171450">
              <a:buFont typeface="Arial" panose="020B0604020202020204" pitchFamily="34" charset="0"/>
              <a:buChar char="•"/>
            </a:pPr>
            <a:r>
              <a:rPr lang="en-US" b="0" dirty="0"/>
              <a:t>Set expectations</a:t>
            </a:r>
          </a:p>
          <a:p>
            <a:pPr marL="171450" indent="-171450">
              <a:buFont typeface="Arial" panose="020B0604020202020204" pitchFamily="34" charset="0"/>
              <a:buChar char="•"/>
            </a:pPr>
            <a:r>
              <a:rPr lang="en-US" b="0" dirty="0"/>
              <a:t>Review the assessment process</a:t>
            </a:r>
          </a:p>
          <a:p>
            <a:pPr marL="171450" indent="-171450">
              <a:buFont typeface="Arial" panose="020B0604020202020204" pitchFamily="34" charset="0"/>
              <a:buChar char="•"/>
            </a:pPr>
            <a:r>
              <a:rPr lang="en-US" b="0" dirty="0"/>
              <a:t>Review and determine the logistics</a:t>
            </a:r>
          </a:p>
          <a:p>
            <a:pPr marL="171450" indent="-171450">
              <a:buFont typeface="Arial" panose="020B0604020202020204" pitchFamily="34" charset="0"/>
              <a:buChar char="•"/>
            </a:pPr>
            <a:r>
              <a:rPr lang="en-US" b="0" dirty="0"/>
              <a:t>Confirm organizational scope</a:t>
            </a:r>
          </a:p>
          <a:p>
            <a:pPr marL="171450" indent="-171450">
              <a:buFont typeface="Arial" panose="020B0604020202020204" pitchFamily="34" charset="0"/>
              <a:buChar char="•"/>
            </a:pPr>
            <a:r>
              <a:rPr lang="en-US" b="0" dirty="0"/>
              <a:t>Discuss the documents and evidence that needs to be provided. For Level 1</a:t>
            </a:r>
            <a:endParaRPr lang="en-US" b="0" i="1" dirty="0"/>
          </a:p>
          <a:p>
            <a:endParaRPr lang="en-US" b="0" i="1" dirty="0"/>
          </a:p>
          <a:p>
            <a:r>
              <a:rPr lang="en-US" b="0" i="1" dirty="0"/>
              <a:t>For Provisional Assessments, recommend 10 business days from C3PAO selection and final go/no decision. </a:t>
            </a:r>
            <a:endParaRPr lang="en-US" b="1" i="1" dirty="0"/>
          </a:p>
          <a:p>
            <a:endParaRPr lang="en-US" dirty="0"/>
          </a:p>
          <a:p>
            <a:endParaRPr lang="en-US" i="1" dirty="0"/>
          </a:p>
          <a:p>
            <a:endParaRPr lang="en-US" i="1" dirty="0"/>
          </a:p>
        </p:txBody>
      </p:sp>
      <p:sp>
        <p:nvSpPr>
          <p:cNvPr id="4" name="Slide Number Placeholder 3"/>
          <p:cNvSpPr>
            <a:spLocks noGrp="1"/>
          </p:cNvSpPr>
          <p:nvPr>
            <p:ph type="sldNum" sz="quarter" idx="5"/>
          </p:nvPr>
        </p:nvSpPr>
        <p:spPr/>
        <p:txBody>
          <a:bodyPr/>
          <a:lstStyle/>
          <a:p>
            <a:fld id="{23AF53D2-441E-48F8-97FC-2F07372221BD}" type="slidenum">
              <a:rPr lang="en-US" smtClean="0"/>
              <a:t>3</a:t>
            </a:fld>
            <a:endParaRPr lang="en-US"/>
          </a:p>
        </p:txBody>
      </p:sp>
    </p:spTree>
    <p:extLst>
      <p:ext uri="{BB962C8B-B14F-4D97-AF65-F5344CB8AC3E}">
        <p14:creationId xmlns:p14="http://schemas.microsoft.com/office/powerpoint/2010/main" val="202447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AF53D2-441E-48F8-97FC-2F07372221BD}" type="slidenum">
              <a:rPr lang="en-US" smtClean="0"/>
              <a:t>4</a:t>
            </a:fld>
            <a:endParaRPr lang="en-US"/>
          </a:p>
        </p:txBody>
      </p:sp>
    </p:spTree>
    <p:extLst>
      <p:ext uri="{BB962C8B-B14F-4D97-AF65-F5344CB8AC3E}">
        <p14:creationId xmlns:p14="http://schemas.microsoft.com/office/powerpoint/2010/main" val="66973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In this scenario</a:t>
            </a:r>
            <a:r>
              <a:rPr lang="en-US" b="1" i="0" dirty="0"/>
              <a:t>, </a:t>
            </a:r>
            <a:r>
              <a:rPr lang="en-US" b="0" i="1" dirty="0"/>
              <a:t>a ‘standard’ assessment flow is presumed, with limited extenuating circumstances or conditions. This is an iterative process moderated by the Assessment Lead and supported by the Organization (in terms of providing evidence/clarification of evidence) and the Assessment Team (in terms of validating sufficiency of evidence through consensus). </a:t>
            </a:r>
            <a:endParaRPr lang="en-US" b="1" i="0" dirty="0"/>
          </a:p>
          <a:p>
            <a:endParaRPr lang="en-US" b="1" i="0" dirty="0"/>
          </a:p>
          <a:p>
            <a:r>
              <a:rPr lang="en-US" b="0" i="1" dirty="0"/>
              <a:t>The </a:t>
            </a:r>
            <a:r>
              <a:rPr lang="en-US" b="1" i="1" dirty="0"/>
              <a:t>Opening Brief </a:t>
            </a:r>
            <a:r>
              <a:rPr lang="en-US" i="1" dirty="0"/>
              <a:t>is comprised of: </a:t>
            </a:r>
          </a:p>
          <a:p>
            <a:endParaRPr lang="en-US" i="1" dirty="0"/>
          </a:p>
          <a:p>
            <a:r>
              <a:rPr lang="en-US" sz="1200" i="0" dirty="0">
                <a:solidFill>
                  <a:schemeClr val="bg1"/>
                </a:solidFill>
              </a:rPr>
              <a:t>Assessment overview</a:t>
            </a:r>
          </a:p>
          <a:p>
            <a:r>
              <a:rPr lang="en-US" sz="1200" i="0" dirty="0">
                <a:solidFill>
                  <a:schemeClr val="bg1"/>
                </a:solidFill>
              </a:rPr>
              <a:t>Data collection and reporting</a:t>
            </a:r>
          </a:p>
          <a:p>
            <a:r>
              <a:rPr lang="en-US" sz="1200" i="0" dirty="0">
                <a:solidFill>
                  <a:schemeClr val="bg1"/>
                </a:solidFill>
              </a:rPr>
              <a:t>Assessment team member introductions</a:t>
            </a:r>
          </a:p>
          <a:p>
            <a:r>
              <a:rPr lang="en-US" sz="1200" i="0" dirty="0">
                <a:solidFill>
                  <a:schemeClr val="bg1"/>
                </a:solidFill>
              </a:rPr>
              <a:t>Schedule</a:t>
            </a:r>
          </a:p>
          <a:p>
            <a:endParaRPr lang="en-US" sz="1200" i="0" dirty="0">
              <a:solidFill>
                <a:schemeClr val="bg1"/>
              </a:solidFill>
            </a:endParaRPr>
          </a:p>
          <a:p>
            <a:r>
              <a:rPr lang="en-US" sz="1200" b="1" i="1" dirty="0">
                <a:solidFill>
                  <a:schemeClr val="bg1"/>
                </a:solidFill>
              </a:rPr>
              <a:t>Contextual Information </a:t>
            </a:r>
            <a:r>
              <a:rPr lang="en-US" sz="1200" b="0" i="1" dirty="0">
                <a:solidFill>
                  <a:schemeClr val="bg1"/>
                </a:solidFill>
              </a:rPr>
              <a:t>provided by the organization may include: </a:t>
            </a:r>
          </a:p>
          <a:p>
            <a:endParaRPr lang="en-US" sz="1200" b="0" i="1" dirty="0">
              <a:solidFill>
                <a:schemeClr val="bg1"/>
              </a:solidFill>
            </a:endParaRPr>
          </a:p>
          <a:p>
            <a:r>
              <a:rPr lang="en-US" dirty="0">
                <a:solidFill>
                  <a:schemeClr val="bg1"/>
                </a:solidFill>
              </a:rPr>
              <a:t>Organization Overview</a:t>
            </a:r>
          </a:p>
          <a:p>
            <a:pPr lvl="1"/>
            <a:r>
              <a:rPr lang="en-US" dirty="0">
                <a:solidFill>
                  <a:schemeClr val="bg1"/>
                </a:solidFill>
              </a:rPr>
              <a:t>Org Chart</a:t>
            </a:r>
          </a:p>
          <a:p>
            <a:pPr lvl="1"/>
            <a:r>
              <a:rPr lang="en-US" dirty="0">
                <a:solidFill>
                  <a:schemeClr val="bg1"/>
                </a:solidFill>
              </a:rPr>
              <a:t>Mission</a:t>
            </a:r>
          </a:p>
          <a:p>
            <a:r>
              <a:rPr lang="en-US" sz="2000" dirty="0">
                <a:solidFill>
                  <a:schemeClr val="bg1"/>
                </a:solidFill>
              </a:rPr>
              <a:t>Network enterprise overview</a:t>
            </a:r>
          </a:p>
          <a:p>
            <a:r>
              <a:rPr lang="en-US" sz="1800" dirty="0">
                <a:solidFill>
                  <a:schemeClr val="bg1"/>
                </a:solidFill>
              </a:rPr>
              <a:t>Target CMMC Level</a:t>
            </a:r>
          </a:p>
          <a:p>
            <a:pPr marL="400050" lvl="1">
              <a:buFont typeface="Arial" panose="020B0604020202020204" pitchFamily="34" charset="0"/>
              <a:buChar char="–"/>
            </a:pPr>
            <a:r>
              <a:rPr lang="en-US" sz="1800" dirty="0">
                <a:solidFill>
                  <a:schemeClr val="bg1"/>
                </a:solidFill>
              </a:rPr>
              <a:t>CMMC assessment preparation </a:t>
            </a:r>
          </a:p>
          <a:p>
            <a:pPr marL="400050" lvl="1">
              <a:buFont typeface="Arial" panose="020B0604020202020204" pitchFamily="34" charset="0"/>
              <a:buChar char="–"/>
            </a:pPr>
            <a:endParaRPr lang="en-US" sz="18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chemeClr val="bg1"/>
                </a:solidFill>
              </a:rPr>
              <a:t>Internal Team Review is intended to serve as </a:t>
            </a:r>
            <a:r>
              <a:rPr lang="en-US" sz="1800" dirty="0"/>
              <a:t>a daily review of nonconformances, practice questions, outstanding items, etc. This activity is similar to the CMMI practice characterization activity, whereby a determination of sufficiency is rendered by the Assessment Lead and Assessment Team (consensus).</a:t>
            </a:r>
          </a:p>
          <a:p>
            <a:pPr marL="0" lvl="0" indent="0">
              <a:buFont typeface="Arial" panose="020B0604020202020204" pitchFamily="34" charset="0"/>
              <a:buNone/>
            </a:pPr>
            <a:endParaRPr lang="en-US" sz="1800" dirty="0">
              <a:solidFill>
                <a:schemeClr val="bg1"/>
              </a:solidFill>
            </a:endParaRPr>
          </a:p>
          <a:p>
            <a:endParaRPr lang="en-US" sz="1200" b="1" i="1" dirty="0">
              <a:solidFill>
                <a:schemeClr val="bg1"/>
              </a:solidFill>
            </a:endParaRPr>
          </a:p>
          <a:p>
            <a:endParaRPr lang="en-US" i="1" dirty="0"/>
          </a:p>
          <a:p>
            <a:endParaRPr lang="en-US" i="1" dirty="0"/>
          </a:p>
        </p:txBody>
      </p:sp>
      <p:sp>
        <p:nvSpPr>
          <p:cNvPr id="4" name="Slide Number Placeholder 3"/>
          <p:cNvSpPr>
            <a:spLocks noGrp="1"/>
          </p:cNvSpPr>
          <p:nvPr>
            <p:ph type="sldNum" sz="quarter" idx="5"/>
          </p:nvPr>
        </p:nvSpPr>
        <p:spPr/>
        <p:txBody>
          <a:bodyPr/>
          <a:lstStyle/>
          <a:p>
            <a:fld id="{23AF53D2-441E-48F8-97FC-2F07372221BD}" type="slidenum">
              <a:rPr lang="en-US" smtClean="0"/>
              <a:t>5</a:t>
            </a:fld>
            <a:endParaRPr lang="en-US"/>
          </a:p>
        </p:txBody>
      </p:sp>
    </p:spTree>
    <p:extLst>
      <p:ext uri="{BB962C8B-B14F-4D97-AF65-F5344CB8AC3E}">
        <p14:creationId xmlns:p14="http://schemas.microsoft.com/office/powerpoint/2010/main" val="1474717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process flow depicting first entry point into the post-assessment phase, indicated by preparation of the assessment report by Assessment Lead with inputs from Assessment Team</a:t>
            </a:r>
          </a:p>
          <a:p>
            <a:endParaRPr lang="en-US" dirty="0"/>
          </a:p>
          <a:p>
            <a:r>
              <a:rPr lang="en-US" dirty="0"/>
              <a:t>*Refers to ‘accuracy, completeness, compliance, efficiency/efficacy, sufficiency</a:t>
            </a:r>
            <a:r>
              <a:rPr lang="en-US"/>
              <a:t>, suitability’ </a:t>
            </a:r>
            <a:r>
              <a:rPr lang="en-US" dirty="0"/>
              <a:t>(in findings). Meaning: all goals have been met, exceptions are accurately recorded, ultimately ensuring that the C3PAO has conducted a sufficient review and that the assessment report is ready for review by the CMMCAB</a:t>
            </a:r>
          </a:p>
          <a:p>
            <a:endParaRPr lang="en-US" dirty="0"/>
          </a:p>
        </p:txBody>
      </p:sp>
      <p:sp>
        <p:nvSpPr>
          <p:cNvPr id="4" name="Slide Number Placeholder 3"/>
          <p:cNvSpPr>
            <a:spLocks noGrp="1"/>
          </p:cNvSpPr>
          <p:nvPr>
            <p:ph type="sldNum" sz="quarter" idx="5"/>
          </p:nvPr>
        </p:nvSpPr>
        <p:spPr/>
        <p:txBody>
          <a:bodyPr/>
          <a:lstStyle/>
          <a:p>
            <a:fld id="{23AF53D2-441E-48F8-97FC-2F07372221BD}" type="slidenum">
              <a:rPr lang="en-US" smtClean="0"/>
              <a:t>6</a:t>
            </a:fld>
            <a:endParaRPr lang="en-US"/>
          </a:p>
        </p:txBody>
      </p:sp>
    </p:spTree>
    <p:extLst>
      <p:ext uri="{BB962C8B-B14F-4D97-AF65-F5344CB8AC3E}">
        <p14:creationId xmlns:p14="http://schemas.microsoft.com/office/powerpoint/2010/main" val="556578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Note: We need to solicit guidance from DoD with respect to POAMs. Would recommend DoD consider options for controls that are not yet fully implemented, and may subsequently introduce a risk - but, where the impact of a work stoppage may present more of an impact to DOD mission. In this case, the scenario would allow for DoD to preliminarily accept the findings contingent upon final remediation of POAM items. In this case, POAM may be monitored by DoD/Assessment Lead, with final confirmation of close-out conducted by Assessment Lead and C3PAO.</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this case, a provisional accreditation is awarded, with final accreditation contingent upon close out of each POAM items.  Recommend, closure of POAM within 30 days (or, per USG guidance). </a:t>
            </a:r>
          </a:p>
          <a:p>
            <a:endParaRPr lang="en-US" dirty="0"/>
          </a:p>
          <a:p>
            <a:endParaRPr lang="en-US" dirty="0"/>
          </a:p>
        </p:txBody>
      </p:sp>
      <p:sp>
        <p:nvSpPr>
          <p:cNvPr id="4" name="Slide Number Placeholder 3"/>
          <p:cNvSpPr>
            <a:spLocks noGrp="1"/>
          </p:cNvSpPr>
          <p:nvPr>
            <p:ph type="sldNum" sz="quarter" idx="5"/>
          </p:nvPr>
        </p:nvSpPr>
        <p:spPr/>
        <p:txBody>
          <a:bodyPr/>
          <a:lstStyle/>
          <a:p>
            <a:fld id="{23AF53D2-441E-48F8-97FC-2F07372221BD}" type="slidenum">
              <a:rPr lang="en-US" smtClean="0"/>
              <a:t>7</a:t>
            </a:fld>
            <a:endParaRPr lang="en-US"/>
          </a:p>
        </p:txBody>
      </p:sp>
    </p:spTree>
    <p:extLst>
      <p:ext uri="{BB962C8B-B14F-4D97-AF65-F5344CB8AC3E}">
        <p14:creationId xmlns:p14="http://schemas.microsoft.com/office/powerpoint/2010/main" val="350314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445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899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393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634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00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2439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667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332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088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450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686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8F413-96A0-43B4-9B85-255DF7F85921}" type="datetimeFigureOut">
              <a:rPr lang="en-US" smtClean="0">
                <a:solidFill>
                  <a:prstClr val="black">
                    <a:tint val="75000"/>
                  </a:prstClr>
                </a:solidFill>
              </a:rPr>
              <a:pPr/>
              <a:t>6/5/20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1669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DEA8-B700-9A44-8B12-DF6C0FE7824F}"/>
              </a:ext>
            </a:extLst>
          </p:cNvPr>
          <p:cNvSpPr>
            <a:spLocks noGrp="1"/>
          </p:cNvSpPr>
          <p:nvPr>
            <p:ph type="ctrTitle"/>
          </p:nvPr>
        </p:nvSpPr>
        <p:spPr>
          <a:xfrm>
            <a:off x="1143000" y="2245809"/>
            <a:ext cx="6858000" cy="1564716"/>
          </a:xfrm>
        </p:spPr>
        <p:txBody>
          <a:bodyPr>
            <a:normAutofit/>
          </a:bodyPr>
          <a:lstStyle/>
          <a:p>
            <a:pPr algn="l"/>
            <a:r>
              <a:rPr lang="en-US" sz="4200"/>
              <a:t>Assessment Phase Workflows</a:t>
            </a:r>
            <a:endParaRPr lang="en-US" sz="4200" dirty="0"/>
          </a:p>
        </p:txBody>
      </p:sp>
      <p:sp>
        <p:nvSpPr>
          <p:cNvPr id="3" name="Subtitle 2">
            <a:extLst>
              <a:ext uri="{FF2B5EF4-FFF2-40B4-BE49-F238E27FC236}">
                <a16:creationId xmlns:a16="http://schemas.microsoft.com/office/drawing/2014/main" id="{BC9DDFF2-27FC-ED42-964A-ABC56AE460A8}"/>
              </a:ext>
            </a:extLst>
          </p:cNvPr>
          <p:cNvSpPr>
            <a:spLocks noGrp="1"/>
          </p:cNvSpPr>
          <p:nvPr>
            <p:ph type="subTitle" idx="1"/>
          </p:nvPr>
        </p:nvSpPr>
        <p:spPr>
          <a:xfrm>
            <a:off x="1143000" y="3947050"/>
            <a:ext cx="6858000" cy="572583"/>
          </a:xfrm>
        </p:spPr>
        <p:txBody>
          <a:bodyPr>
            <a:normAutofit/>
          </a:bodyPr>
          <a:lstStyle/>
          <a:p>
            <a:pPr algn="l"/>
            <a:r>
              <a:rPr lang="en-US" sz="1700"/>
              <a:t>CMMC Accelerated Working Group</a:t>
            </a:r>
          </a:p>
        </p:txBody>
      </p:sp>
      <p:sp>
        <p:nvSpPr>
          <p:cNvPr id="6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40464"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3379" y="0"/>
            <a:ext cx="532062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Freeform: Shape 7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2290" y="4682920"/>
            <a:ext cx="3392097"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7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107" y="4682920"/>
            <a:ext cx="4443893"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5335901"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18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9EAAFB9-FB86-B346-B8E2-90000238567E}"/>
              </a:ext>
            </a:extLst>
          </p:cNvPr>
          <p:cNvGrpSpPr/>
          <p:nvPr/>
        </p:nvGrpSpPr>
        <p:grpSpPr>
          <a:xfrm>
            <a:off x="96722" y="852315"/>
            <a:ext cx="1731511" cy="4267040"/>
            <a:chOff x="877825" y="424910"/>
            <a:chExt cx="1839620" cy="4533456"/>
          </a:xfrm>
        </p:grpSpPr>
        <p:sp>
          <p:nvSpPr>
            <p:cNvPr id="32" name="Rectangle 31">
              <a:extLst>
                <a:ext uri="{FF2B5EF4-FFF2-40B4-BE49-F238E27FC236}">
                  <a16:creationId xmlns:a16="http://schemas.microsoft.com/office/drawing/2014/main" id="{397F84F4-472B-0A4B-9615-8A9293F1F7C6}"/>
                </a:ext>
              </a:extLst>
            </p:cNvPr>
            <p:cNvSpPr/>
            <p:nvPr/>
          </p:nvSpPr>
          <p:spPr>
            <a:xfrm rot="5400000">
              <a:off x="1513531" y="-210796"/>
              <a:ext cx="568208" cy="1839620"/>
            </a:xfrm>
            <a:prstGeom prst="rect">
              <a:avLst/>
            </a:prstGeom>
            <a:solidFill>
              <a:srgbClr val="1B547B"/>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F359628-0D2A-824B-801F-7DE633CE2607}"/>
                </a:ext>
              </a:extLst>
            </p:cNvPr>
            <p:cNvSpPr/>
            <p:nvPr/>
          </p:nvSpPr>
          <p:spPr>
            <a:xfrm rot="5400000">
              <a:off x="-184872" y="2056051"/>
              <a:ext cx="3965012" cy="1839618"/>
            </a:xfrm>
            <a:prstGeom prst="rect">
              <a:avLst/>
            </a:prstGeom>
            <a:gradFill>
              <a:gsLst>
                <a:gs pos="0">
                  <a:schemeClr val="bg1"/>
                </a:gs>
                <a:gs pos="100000">
                  <a:srgbClr val="1B547B">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2641AA8-B1B8-554D-82BD-6113BC020D29}"/>
              </a:ext>
            </a:extLst>
          </p:cNvPr>
          <p:cNvGrpSpPr/>
          <p:nvPr/>
        </p:nvGrpSpPr>
        <p:grpSpPr>
          <a:xfrm>
            <a:off x="1847115" y="860374"/>
            <a:ext cx="1731511" cy="4266778"/>
            <a:chOff x="877825" y="425188"/>
            <a:chExt cx="1839620" cy="4533178"/>
          </a:xfrm>
        </p:grpSpPr>
        <p:sp>
          <p:nvSpPr>
            <p:cNvPr id="29" name="Rectangle 28">
              <a:extLst>
                <a:ext uri="{FF2B5EF4-FFF2-40B4-BE49-F238E27FC236}">
                  <a16:creationId xmlns:a16="http://schemas.microsoft.com/office/drawing/2014/main" id="{8B865F6A-8E34-9749-AC4C-B2D8A69C37AE}"/>
                </a:ext>
              </a:extLst>
            </p:cNvPr>
            <p:cNvSpPr/>
            <p:nvPr/>
          </p:nvSpPr>
          <p:spPr>
            <a:xfrm rot="5400000">
              <a:off x="1513531" y="-210518"/>
              <a:ext cx="568208" cy="1839620"/>
            </a:xfrm>
            <a:prstGeom prst="rect">
              <a:avLst/>
            </a:prstGeom>
            <a:solidFill>
              <a:srgbClr val="22A6B4"/>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FFF773E-2F5B-E342-ADAF-CEAD9695F6EE}"/>
                </a:ext>
              </a:extLst>
            </p:cNvPr>
            <p:cNvSpPr/>
            <p:nvPr/>
          </p:nvSpPr>
          <p:spPr>
            <a:xfrm rot="5400000">
              <a:off x="-184872" y="2056051"/>
              <a:ext cx="3965012" cy="1839618"/>
            </a:xfrm>
            <a:prstGeom prst="rect">
              <a:avLst/>
            </a:prstGeom>
            <a:gradFill>
              <a:gsLst>
                <a:gs pos="0">
                  <a:schemeClr val="bg1"/>
                </a:gs>
                <a:gs pos="100000">
                  <a:srgbClr val="22A6B4">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041F5CF-6DCB-7A4E-B5FB-BC94FF230758}"/>
              </a:ext>
            </a:extLst>
          </p:cNvPr>
          <p:cNvGrpSpPr/>
          <p:nvPr/>
        </p:nvGrpSpPr>
        <p:grpSpPr>
          <a:xfrm>
            <a:off x="5449684" y="827999"/>
            <a:ext cx="1731511" cy="4269578"/>
            <a:chOff x="877825" y="422214"/>
            <a:chExt cx="1839620" cy="4536152"/>
          </a:xfrm>
        </p:grpSpPr>
        <p:sp>
          <p:nvSpPr>
            <p:cNvPr id="26" name="Rectangle 25">
              <a:extLst>
                <a:ext uri="{FF2B5EF4-FFF2-40B4-BE49-F238E27FC236}">
                  <a16:creationId xmlns:a16="http://schemas.microsoft.com/office/drawing/2014/main" id="{7C554A0F-172F-2E4C-818C-F107446936EF}"/>
                </a:ext>
              </a:extLst>
            </p:cNvPr>
            <p:cNvSpPr/>
            <p:nvPr/>
          </p:nvSpPr>
          <p:spPr>
            <a:xfrm rot="5400000">
              <a:off x="1513531" y="-213492"/>
              <a:ext cx="568208" cy="1839620"/>
            </a:xfrm>
            <a:prstGeom prst="rect">
              <a:avLst/>
            </a:prstGeom>
            <a:solidFill>
              <a:srgbClr val="6AA343"/>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D1F64C1-3C23-1B4E-BA42-1B3FBFD91EA6}"/>
                </a:ext>
              </a:extLst>
            </p:cNvPr>
            <p:cNvSpPr/>
            <p:nvPr/>
          </p:nvSpPr>
          <p:spPr>
            <a:xfrm rot="5400000">
              <a:off x="-184872" y="2056051"/>
              <a:ext cx="3965012" cy="1839618"/>
            </a:xfrm>
            <a:prstGeom prst="rect">
              <a:avLst/>
            </a:prstGeom>
            <a:gradFill>
              <a:gsLst>
                <a:gs pos="0">
                  <a:schemeClr val="bg1"/>
                </a:gs>
                <a:gs pos="100000">
                  <a:srgbClr val="6AA343">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DCDD2535-2EAD-3743-83C6-6412E592728D}"/>
              </a:ext>
            </a:extLst>
          </p:cNvPr>
          <p:cNvGrpSpPr/>
          <p:nvPr/>
        </p:nvGrpSpPr>
        <p:grpSpPr>
          <a:xfrm>
            <a:off x="3622536" y="835795"/>
            <a:ext cx="1731511" cy="4272009"/>
            <a:chOff x="877825" y="419631"/>
            <a:chExt cx="1839620" cy="4538735"/>
          </a:xfrm>
        </p:grpSpPr>
        <p:sp>
          <p:nvSpPr>
            <p:cNvPr id="23" name="Rectangle 22">
              <a:extLst>
                <a:ext uri="{FF2B5EF4-FFF2-40B4-BE49-F238E27FC236}">
                  <a16:creationId xmlns:a16="http://schemas.microsoft.com/office/drawing/2014/main" id="{EFE26F4C-8AFC-F443-9391-EBFD099BBA92}"/>
                </a:ext>
              </a:extLst>
            </p:cNvPr>
            <p:cNvSpPr/>
            <p:nvPr/>
          </p:nvSpPr>
          <p:spPr>
            <a:xfrm rot="5400000">
              <a:off x="1513531" y="-216075"/>
              <a:ext cx="568208" cy="1839620"/>
            </a:xfrm>
            <a:prstGeom prst="rect">
              <a:avLst/>
            </a:prstGeom>
            <a:solidFill>
              <a:schemeClr val="accent2"/>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B828D04-27FC-8D45-A1BB-0933E8F55F16}"/>
                </a:ext>
              </a:extLst>
            </p:cNvPr>
            <p:cNvSpPr/>
            <p:nvPr/>
          </p:nvSpPr>
          <p:spPr>
            <a:xfrm rot="5400000">
              <a:off x="-184872" y="2056051"/>
              <a:ext cx="3965012" cy="1839618"/>
            </a:xfrm>
            <a:prstGeom prst="rect">
              <a:avLst/>
            </a:prstGeom>
            <a:gradFill>
              <a:gsLst>
                <a:gs pos="0">
                  <a:schemeClr val="bg1"/>
                </a:gs>
                <a:gs pos="100000">
                  <a:schemeClr val="accent2">
                    <a:alpha val="10000"/>
                  </a:scheme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sp>
        <p:nvSpPr>
          <p:cNvPr id="99" name="TextBox 98">
            <a:extLst>
              <a:ext uri="{FF2B5EF4-FFF2-40B4-BE49-F238E27FC236}">
                <a16:creationId xmlns:a16="http://schemas.microsoft.com/office/drawing/2014/main" id="{743C80DD-827D-1143-832F-8E903F5B22EE}"/>
              </a:ext>
            </a:extLst>
          </p:cNvPr>
          <p:cNvSpPr txBox="1"/>
          <p:nvPr/>
        </p:nvSpPr>
        <p:spPr>
          <a:xfrm>
            <a:off x="452594" y="960394"/>
            <a:ext cx="1329409" cy="318658"/>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CMMCAB</a:t>
            </a:r>
          </a:p>
        </p:txBody>
      </p:sp>
      <p:sp>
        <p:nvSpPr>
          <p:cNvPr id="100" name="TextBox 99">
            <a:extLst>
              <a:ext uri="{FF2B5EF4-FFF2-40B4-BE49-F238E27FC236}">
                <a16:creationId xmlns:a16="http://schemas.microsoft.com/office/drawing/2014/main" id="{5FDCBFE6-C82A-DB48-8D46-3AEEB03F5236}"/>
              </a:ext>
            </a:extLst>
          </p:cNvPr>
          <p:cNvSpPr txBox="1"/>
          <p:nvPr/>
        </p:nvSpPr>
        <p:spPr>
          <a:xfrm>
            <a:off x="2078916" y="974505"/>
            <a:ext cx="1209202"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C3PAO</a:t>
            </a:r>
          </a:p>
        </p:txBody>
      </p:sp>
      <p:sp>
        <p:nvSpPr>
          <p:cNvPr id="101" name="TextBox 100">
            <a:extLst>
              <a:ext uri="{FF2B5EF4-FFF2-40B4-BE49-F238E27FC236}">
                <a16:creationId xmlns:a16="http://schemas.microsoft.com/office/drawing/2014/main" id="{C001F506-D0E9-6245-B7C3-EA856C0022CD}"/>
              </a:ext>
            </a:extLst>
          </p:cNvPr>
          <p:cNvSpPr txBox="1"/>
          <p:nvPr/>
        </p:nvSpPr>
        <p:spPr>
          <a:xfrm>
            <a:off x="5726596" y="823168"/>
            <a:ext cx="1329409" cy="523220"/>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Assessment</a:t>
            </a:r>
          </a:p>
          <a:p>
            <a:pPr algn="ctr"/>
            <a:r>
              <a:rPr lang="en-US" sz="1400" dirty="0">
                <a:solidFill>
                  <a:schemeClr val="bg1"/>
                </a:solidFill>
                <a:latin typeface="Arial" panose="020B0604020202020204" pitchFamily="34" charset="0"/>
                <a:cs typeface="Arial" panose="020B0604020202020204" pitchFamily="34" charset="0"/>
              </a:rPr>
              <a:t>Lead </a:t>
            </a:r>
          </a:p>
        </p:txBody>
      </p:sp>
      <p:sp>
        <p:nvSpPr>
          <p:cNvPr id="102" name="TextBox 101">
            <a:extLst>
              <a:ext uri="{FF2B5EF4-FFF2-40B4-BE49-F238E27FC236}">
                <a16:creationId xmlns:a16="http://schemas.microsoft.com/office/drawing/2014/main" id="{BF3AA7D4-F918-804F-98F3-284139C1893E}"/>
              </a:ext>
            </a:extLst>
          </p:cNvPr>
          <p:cNvSpPr txBox="1"/>
          <p:nvPr/>
        </p:nvSpPr>
        <p:spPr>
          <a:xfrm>
            <a:off x="3934317" y="969768"/>
            <a:ext cx="1329409"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Organization</a:t>
            </a:r>
          </a:p>
        </p:txBody>
      </p:sp>
      <p:sp>
        <p:nvSpPr>
          <p:cNvPr id="103" name="Rectangle 102">
            <a:extLst>
              <a:ext uri="{FF2B5EF4-FFF2-40B4-BE49-F238E27FC236}">
                <a16:creationId xmlns:a16="http://schemas.microsoft.com/office/drawing/2014/main" id="{86CBD6E7-FBBD-9D43-9664-1C8F42D9A4D2}"/>
              </a:ext>
            </a:extLst>
          </p:cNvPr>
          <p:cNvSpPr/>
          <p:nvPr/>
        </p:nvSpPr>
        <p:spPr>
          <a:xfrm rot="5400000">
            <a:off x="7869687" y="253969"/>
            <a:ext cx="534816" cy="1731511"/>
          </a:xfrm>
          <a:prstGeom prst="rect">
            <a:avLst/>
          </a:prstGeom>
          <a:solidFill>
            <a:srgbClr val="0432FF">
              <a:alpha val="47000"/>
            </a:srgbClr>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684BEC82-AB46-3446-BDC6-EDF8108A0F81}"/>
              </a:ext>
            </a:extLst>
          </p:cNvPr>
          <p:cNvSpPr/>
          <p:nvPr/>
        </p:nvSpPr>
        <p:spPr>
          <a:xfrm rot="5400000">
            <a:off x="6232923" y="2438837"/>
            <a:ext cx="3819330" cy="1731509"/>
          </a:xfrm>
          <a:prstGeom prst="rect">
            <a:avLst/>
          </a:prstGeom>
          <a:gradFill flip="none" rotWithShape="1">
            <a:gsLst>
              <a:gs pos="16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10800000" scaled="0"/>
            <a:tileRect/>
          </a:gradFill>
          <a:ln w="12700" cap="flat" cmpd="sng" algn="ctr">
            <a:noFill/>
            <a:prstDash val="solid"/>
            <a:miter lim="800000"/>
          </a:ln>
          <a:effectLst/>
        </p:spPr>
        <p:txBody>
          <a:bodyPr rtlCol="0" anchor="ctr"/>
          <a:lstStyle/>
          <a:p>
            <a:pPr algn="ctr"/>
            <a:endParaRPr lang="en-IN" sz="1600" kern="0" dirty="0">
              <a:solidFill>
                <a:prstClr val="white"/>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E71E96FA-7F72-B54F-9177-2174CCBEDB3E}"/>
              </a:ext>
            </a:extLst>
          </p:cNvPr>
          <p:cNvSpPr txBox="1"/>
          <p:nvPr/>
        </p:nvSpPr>
        <p:spPr>
          <a:xfrm>
            <a:off x="7472390" y="839596"/>
            <a:ext cx="1329409" cy="523220"/>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Assessment</a:t>
            </a:r>
          </a:p>
          <a:p>
            <a:pPr algn="ctr"/>
            <a:r>
              <a:rPr lang="en-US" sz="1400" dirty="0">
                <a:solidFill>
                  <a:schemeClr val="bg1"/>
                </a:solidFill>
                <a:latin typeface="Arial" panose="020B0604020202020204" pitchFamily="34" charset="0"/>
                <a:cs typeface="Arial" panose="020B0604020202020204" pitchFamily="34" charset="0"/>
              </a:rPr>
              <a:t>Team</a:t>
            </a:r>
          </a:p>
        </p:txBody>
      </p:sp>
      <p:cxnSp>
        <p:nvCxnSpPr>
          <p:cNvPr id="208" name="Straight Arrow Connector 207">
            <a:extLst>
              <a:ext uri="{FF2B5EF4-FFF2-40B4-BE49-F238E27FC236}">
                <a16:creationId xmlns:a16="http://schemas.microsoft.com/office/drawing/2014/main" id="{1B016AB0-68B8-8C4F-91B4-47C5284883BD}"/>
              </a:ext>
            </a:extLst>
          </p:cNvPr>
          <p:cNvCxnSpPr>
            <a:cxnSpLocks/>
          </p:cNvCxnSpPr>
          <p:nvPr/>
        </p:nvCxnSpPr>
        <p:spPr>
          <a:xfrm flipH="1">
            <a:off x="840016" y="2534107"/>
            <a:ext cx="55818" cy="17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Title 242">
            <a:extLst>
              <a:ext uri="{FF2B5EF4-FFF2-40B4-BE49-F238E27FC236}">
                <a16:creationId xmlns:a16="http://schemas.microsoft.com/office/drawing/2014/main" id="{6F7BF1AE-4591-FE49-BDF3-F43BF75C2B67}"/>
              </a:ext>
            </a:extLst>
          </p:cNvPr>
          <p:cNvSpPr>
            <a:spLocks noGrp="1"/>
          </p:cNvSpPr>
          <p:nvPr>
            <p:ph type="title"/>
          </p:nvPr>
        </p:nvSpPr>
        <p:spPr>
          <a:xfrm>
            <a:off x="96721" y="128120"/>
            <a:ext cx="9047279" cy="656734"/>
          </a:xfrm>
        </p:spPr>
        <p:txBody>
          <a:bodyPr>
            <a:noAutofit/>
          </a:bodyPr>
          <a:lstStyle/>
          <a:p>
            <a:r>
              <a:rPr lang="en-US" sz="3200" dirty="0"/>
              <a:t>Phase I – Readiness Check Requested</a:t>
            </a:r>
          </a:p>
        </p:txBody>
      </p:sp>
      <p:grpSp>
        <p:nvGrpSpPr>
          <p:cNvPr id="250" name="Group 249">
            <a:extLst>
              <a:ext uri="{FF2B5EF4-FFF2-40B4-BE49-F238E27FC236}">
                <a16:creationId xmlns:a16="http://schemas.microsoft.com/office/drawing/2014/main" id="{00BD1A43-B7BE-7D43-B64F-5AB2702C407A}"/>
              </a:ext>
            </a:extLst>
          </p:cNvPr>
          <p:cNvGrpSpPr/>
          <p:nvPr/>
        </p:nvGrpSpPr>
        <p:grpSpPr>
          <a:xfrm>
            <a:off x="1948277" y="2825727"/>
            <a:ext cx="1525401" cy="526823"/>
            <a:chOff x="1959900" y="2330038"/>
            <a:chExt cx="1470168" cy="306553"/>
          </a:xfrm>
        </p:grpSpPr>
        <p:sp>
          <p:nvSpPr>
            <p:cNvPr id="251" name="Rectangle 250">
              <a:extLst>
                <a:ext uri="{FF2B5EF4-FFF2-40B4-BE49-F238E27FC236}">
                  <a16:creationId xmlns:a16="http://schemas.microsoft.com/office/drawing/2014/main" id="{717333F3-7AFB-E341-B252-6D037CB2B66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2" name="TextBox 251">
              <a:extLst>
                <a:ext uri="{FF2B5EF4-FFF2-40B4-BE49-F238E27FC236}">
                  <a16:creationId xmlns:a16="http://schemas.microsoft.com/office/drawing/2014/main" id="{BD46B925-BD02-1745-936B-5258B5CB9788}"/>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Assign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 Lead</a:t>
              </a:r>
            </a:p>
          </p:txBody>
        </p:sp>
      </p:grpSp>
      <p:grpSp>
        <p:nvGrpSpPr>
          <p:cNvPr id="254" name="Group 253">
            <a:extLst>
              <a:ext uri="{FF2B5EF4-FFF2-40B4-BE49-F238E27FC236}">
                <a16:creationId xmlns:a16="http://schemas.microsoft.com/office/drawing/2014/main" id="{268F4F1A-FC8D-3945-8BA7-CE92DE208778}"/>
              </a:ext>
            </a:extLst>
          </p:cNvPr>
          <p:cNvGrpSpPr/>
          <p:nvPr/>
        </p:nvGrpSpPr>
        <p:grpSpPr>
          <a:xfrm>
            <a:off x="182633" y="1462835"/>
            <a:ext cx="1525401" cy="660221"/>
            <a:chOff x="1972518" y="2330038"/>
            <a:chExt cx="1470168" cy="385652"/>
          </a:xfrm>
        </p:grpSpPr>
        <p:sp>
          <p:nvSpPr>
            <p:cNvPr id="255" name="Rectangle 254">
              <a:extLst>
                <a:ext uri="{FF2B5EF4-FFF2-40B4-BE49-F238E27FC236}">
                  <a16:creationId xmlns:a16="http://schemas.microsoft.com/office/drawing/2014/main" id="{D60F7D6A-BDB1-7A4A-A98E-B90A37B4318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6" name="TextBox 255">
              <a:extLst>
                <a:ext uri="{FF2B5EF4-FFF2-40B4-BE49-F238E27FC236}">
                  <a16:creationId xmlns:a16="http://schemas.microsoft.com/office/drawing/2014/main" id="{A33E255D-0474-B94D-BFC0-A684F7E9A080}"/>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Request Generated</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sp>
        <p:nvSpPr>
          <p:cNvPr id="91" name="Down Arrow 90">
            <a:extLst>
              <a:ext uri="{FF2B5EF4-FFF2-40B4-BE49-F238E27FC236}">
                <a16:creationId xmlns:a16="http://schemas.microsoft.com/office/drawing/2014/main" id="{6CC2ADAD-0393-CF46-ABE0-165270554E94}"/>
              </a:ext>
            </a:extLst>
          </p:cNvPr>
          <p:cNvSpPr/>
          <p:nvPr/>
        </p:nvSpPr>
        <p:spPr>
          <a:xfrm>
            <a:off x="257757" y="871938"/>
            <a:ext cx="381695" cy="534815"/>
          </a:xfrm>
          <a:prstGeom prst="downArrow">
            <a:avLst>
              <a:gd name="adj1" fmla="val 72255"/>
              <a:gd name="adj2" fmla="val 65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grpSp>
        <p:nvGrpSpPr>
          <p:cNvPr id="93" name="Group 92">
            <a:extLst>
              <a:ext uri="{FF2B5EF4-FFF2-40B4-BE49-F238E27FC236}">
                <a16:creationId xmlns:a16="http://schemas.microsoft.com/office/drawing/2014/main" id="{C44BEBEC-9A8F-BA4C-95AC-CE34E0FE4EB1}"/>
              </a:ext>
            </a:extLst>
          </p:cNvPr>
          <p:cNvGrpSpPr/>
          <p:nvPr/>
        </p:nvGrpSpPr>
        <p:grpSpPr>
          <a:xfrm>
            <a:off x="180194" y="2208594"/>
            <a:ext cx="1525401" cy="660221"/>
            <a:chOff x="1972518" y="2330038"/>
            <a:chExt cx="1470168" cy="385652"/>
          </a:xfrm>
        </p:grpSpPr>
        <p:sp>
          <p:nvSpPr>
            <p:cNvPr id="94" name="Rectangle 93">
              <a:extLst>
                <a:ext uri="{FF2B5EF4-FFF2-40B4-BE49-F238E27FC236}">
                  <a16:creationId xmlns:a16="http://schemas.microsoft.com/office/drawing/2014/main" id="{1EC0293A-4D52-A143-B85A-AFE291B9DEA3}"/>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608851BF-1EE3-9442-A815-CF00941721D4}"/>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C3PAO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Selection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96" name="Group 95">
            <a:extLst>
              <a:ext uri="{FF2B5EF4-FFF2-40B4-BE49-F238E27FC236}">
                <a16:creationId xmlns:a16="http://schemas.microsoft.com/office/drawing/2014/main" id="{FAAA67D8-7DDF-C24F-92F4-A6C6DF5114F6}"/>
              </a:ext>
            </a:extLst>
          </p:cNvPr>
          <p:cNvGrpSpPr/>
          <p:nvPr/>
        </p:nvGrpSpPr>
        <p:grpSpPr>
          <a:xfrm>
            <a:off x="1948277" y="2136923"/>
            <a:ext cx="1525401" cy="660221"/>
            <a:chOff x="1972518" y="2330038"/>
            <a:chExt cx="1470168" cy="385652"/>
          </a:xfrm>
        </p:grpSpPr>
        <p:sp>
          <p:nvSpPr>
            <p:cNvPr id="97" name="Rectangle 96">
              <a:extLst>
                <a:ext uri="{FF2B5EF4-FFF2-40B4-BE49-F238E27FC236}">
                  <a16:creationId xmlns:a16="http://schemas.microsoft.com/office/drawing/2014/main" id="{BF52034A-9D46-0C4A-9FC6-E5BC86265388}"/>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7E3812AD-9C6B-0B49-924E-B43A8FDB13EA}"/>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Intake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Review</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109" name="Group 108">
            <a:extLst>
              <a:ext uri="{FF2B5EF4-FFF2-40B4-BE49-F238E27FC236}">
                <a16:creationId xmlns:a16="http://schemas.microsoft.com/office/drawing/2014/main" id="{D5EFA989-6790-4843-B8EA-DF97CCE5D399}"/>
              </a:ext>
            </a:extLst>
          </p:cNvPr>
          <p:cNvGrpSpPr/>
          <p:nvPr/>
        </p:nvGrpSpPr>
        <p:grpSpPr>
          <a:xfrm>
            <a:off x="1943577" y="4164787"/>
            <a:ext cx="1525401" cy="526823"/>
            <a:chOff x="1959900" y="2330038"/>
            <a:chExt cx="1470168" cy="306553"/>
          </a:xfrm>
        </p:grpSpPr>
        <p:sp>
          <p:nvSpPr>
            <p:cNvPr id="110" name="Rectangle 109">
              <a:extLst>
                <a:ext uri="{FF2B5EF4-FFF2-40B4-BE49-F238E27FC236}">
                  <a16:creationId xmlns:a16="http://schemas.microsoft.com/office/drawing/2014/main" id="{31E9719C-88F5-534C-9FE8-6A327CC25BC7}"/>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BFD48AE4-FBDC-7D4D-917E-3991C739EE9C}"/>
                </a:ext>
              </a:extLst>
            </p:cNvPr>
            <p:cNvSpPr txBox="1"/>
            <p:nvPr/>
          </p:nvSpPr>
          <p:spPr>
            <a:xfrm>
              <a:off x="1959900" y="2349763"/>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Pre-call </a:t>
              </a:r>
            </a:p>
          </p:txBody>
        </p:sp>
      </p:grpSp>
      <p:grpSp>
        <p:nvGrpSpPr>
          <p:cNvPr id="112" name="Group 111">
            <a:extLst>
              <a:ext uri="{FF2B5EF4-FFF2-40B4-BE49-F238E27FC236}">
                <a16:creationId xmlns:a16="http://schemas.microsoft.com/office/drawing/2014/main" id="{6F9612E0-65E7-E84E-A153-836A271201A9}"/>
              </a:ext>
            </a:extLst>
          </p:cNvPr>
          <p:cNvGrpSpPr/>
          <p:nvPr/>
        </p:nvGrpSpPr>
        <p:grpSpPr>
          <a:xfrm>
            <a:off x="3694317" y="3548434"/>
            <a:ext cx="1525401" cy="526823"/>
            <a:chOff x="1959900" y="2330038"/>
            <a:chExt cx="1470168" cy="306553"/>
          </a:xfrm>
        </p:grpSpPr>
        <p:sp>
          <p:nvSpPr>
            <p:cNvPr id="119" name="Rectangle 118">
              <a:extLst>
                <a:ext uri="{FF2B5EF4-FFF2-40B4-BE49-F238E27FC236}">
                  <a16:creationId xmlns:a16="http://schemas.microsoft.com/office/drawing/2014/main" id="{A85E86CA-0A12-8541-B035-4A468AFE945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BEA7FFE5-F7CA-3245-9385-82C07E20D71C}"/>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Planning</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Inputs</a:t>
              </a:r>
            </a:p>
          </p:txBody>
        </p:sp>
      </p:grpSp>
      <p:grpSp>
        <p:nvGrpSpPr>
          <p:cNvPr id="121" name="Group 120">
            <a:extLst>
              <a:ext uri="{FF2B5EF4-FFF2-40B4-BE49-F238E27FC236}">
                <a16:creationId xmlns:a16="http://schemas.microsoft.com/office/drawing/2014/main" id="{E1CD3DA3-4E3B-8841-A68A-BCC50CFCD7EB}"/>
              </a:ext>
            </a:extLst>
          </p:cNvPr>
          <p:cNvGrpSpPr/>
          <p:nvPr/>
        </p:nvGrpSpPr>
        <p:grpSpPr>
          <a:xfrm>
            <a:off x="5501411" y="4949562"/>
            <a:ext cx="1525401" cy="648127"/>
            <a:chOff x="1959900" y="2330038"/>
            <a:chExt cx="1470168" cy="377139"/>
          </a:xfrm>
        </p:grpSpPr>
        <p:sp>
          <p:nvSpPr>
            <p:cNvPr id="122" name="Rectangle 121">
              <a:extLst>
                <a:ext uri="{FF2B5EF4-FFF2-40B4-BE49-F238E27FC236}">
                  <a16:creationId xmlns:a16="http://schemas.microsoft.com/office/drawing/2014/main" id="{E277809A-74F4-E84D-A8E9-10247DE29D8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54BBE405-2D95-BB49-984B-0CA64BF21E47}"/>
                </a:ext>
              </a:extLst>
            </p:cNvPr>
            <p:cNvSpPr txBox="1"/>
            <p:nvPr/>
          </p:nvSpPr>
          <p:spPr>
            <a:xfrm>
              <a:off x="1959900" y="2357948"/>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Go/No Go</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Recommendation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124" name="Straight Arrow Connector 123">
            <a:extLst>
              <a:ext uri="{FF2B5EF4-FFF2-40B4-BE49-F238E27FC236}">
                <a16:creationId xmlns:a16="http://schemas.microsoft.com/office/drawing/2014/main" id="{9E38B2B9-2675-3D47-8CD9-69231327A0E0}"/>
              </a:ext>
            </a:extLst>
          </p:cNvPr>
          <p:cNvCxnSpPr>
            <a:cxnSpLocks/>
            <a:endCxn id="94" idx="0"/>
          </p:cNvCxnSpPr>
          <p:nvPr/>
        </p:nvCxnSpPr>
        <p:spPr>
          <a:xfrm>
            <a:off x="891049" y="2055965"/>
            <a:ext cx="38755" cy="152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47DA387-AF62-5D4E-9CD1-9AD940409A73}"/>
              </a:ext>
            </a:extLst>
          </p:cNvPr>
          <p:cNvCxnSpPr/>
          <p:nvPr/>
        </p:nvCxnSpPr>
        <p:spPr>
          <a:xfrm>
            <a:off x="1641909" y="2399326"/>
            <a:ext cx="356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DF6AFA0-7227-494A-84C9-2FB6583CBACD}"/>
              </a:ext>
            </a:extLst>
          </p:cNvPr>
          <p:cNvCxnSpPr>
            <a:cxnSpLocks/>
            <a:endCxn id="251" idx="0"/>
          </p:cNvCxnSpPr>
          <p:nvPr/>
        </p:nvCxnSpPr>
        <p:spPr>
          <a:xfrm>
            <a:off x="2710977" y="2661730"/>
            <a:ext cx="2" cy="16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8BFEC78-9A4D-D34F-9FB7-155DC6773166}"/>
              </a:ext>
            </a:extLst>
          </p:cNvPr>
          <p:cNvCxnSpPr>
            <a:cxnSpLocks/>
            <a:endCxn id="110" idx="0"/>
          </p:cNvCxnSpPr>
          <p:nvPr/>
        </p:nvCxnSpPr>
        <p:spPr>
          <a:xfrm>
            <a:off x="2683517" y="3400516"/>
            <a:ext cx="22762" cy="764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8D416079-0133-344A-B4DB-E4D4003CCBF9}"/>
              </a:ext>
            </a:extLst>
          </p:cNvPr>
          <p:cNvCxnSpPr>
            <a:cxnSpLocks/>
            <a:stCxn id="123" idx="1"/>
            <a:endCxn id="179" idx="3"/>
          </p:cNvCxnSpPr>
          <p:nvPr/>
        </p:nvCxnSpPr>
        <p:spPr>
          <a:xfrm rot="10800000">
            <a:off x="3475571" y="5293616"/>
            <a:ext cx="2025841" cy="39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204E4BB6-BC78-2049-89D3-E378D0798E97}"/>
              </a:ext>
            </a:extLst>
          </p:cNvPr>
          <p:cNvCxnSpPr>
            <a:cxnSpLocks/>
            <a:stCxn id="120" idx="1"/>
            <a:endCxn id="110" idx="0"/>
          </p:cNvCxnSpPr>
          <p:nvPr/>
        </p:nvCxnSpPr>
        <p:spPr>
          <a:xfrm rot="10800000" flipV="1">
            <a:off x="2706279" y="3811843"/>
            <a:ext cx="988038" cy="3529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D76DAEB8-5122-3743-BC51-BC4EB234E45E}"/>
              </a:ext>
            </a:extLst>
          </p:cNvPr>
          <p:cNvGrpSpPr/>
          <p:nvPr/>
        </p:nvGrpSpPr>
        <p:grpSpPr>
          <a:xfrm>
            <a:off x="5501412" y="2828492"/>
            <a:ext cx="1525401" cy="526823"/>
            <a:chOff x="1959900" y="2330038"/>
            <a:chExt cx="1470168" cy="306553"/>
          </a:xfrm>
        </p:grpSpPr>
        <p:sp>
          <p:nvSpPr>
            <p:cNvPr id="157" name="Rectangle 156">
              <a:extLst>
                <a:ext uri="{FF2B5EF4-FFF2-40B4-BE49-F238E27FC236}">
                  <a16:creationId xmlns:a16="http://schemas.microsoft.com/office/drawing/2014/main" id="{5E39EDDE-C300-7340-80DE-2E1C7CD543A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8" name="TextBox 157">
              <a:extLst>
                <a:ext uri="{FF2B5EF4-FFF2-40B4-BE49-F238E27FC236}">
                  <a16:creationId xmlns:a16="http://schemas.microsoft.com/office/drawing/2014/main" id="{2F072785-0DF6-4844-8C09-8FC50C1857AA}"/>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Acknowledge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Review Packet</a:t>
              </a:r>
            </a:p>
          </p:txBody>
        </p:sp>
      </p:grpSp>
      <p:cxnSp>
        <p:nvCxnSpPr>
          <p:cNvPr id="46" name="Straight Arrow Connector 45">
            <a:extLst>
              <a:ext uri="{FF2B5EF4-FFF2-40B4-BE49-F238E27FC236}">
                <a16:creationId xmlns:a16="http://schemas.microsoft.com/office/drawing/2014/main" id="{2422A2BB-9211-434E-9956-ED2C0AEF1B2A}"/>
              </a:ext>
            </a:extLst>
          </p:cNvPr>
          <p:cNvCxnSpPr>
            <a:cxnSpLocks/>
            <a:stCxn id="252" idx="3"/>
            <a:endCxn id="158" idx="1"/>
          </p:cNvCxnSpPr>
          <p:nvPr/>
        </p:nvCxnSpPr>
        <p:spPr>
          <a:xfrm>
            <a:off x="3473678" y="3089137"/>
            <a:ext cx="2027734" cy="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CF984AE-5DA7-0D4A-9026-14418D59DB62}"/>
              </a:ext>
            </a:extLst>
          </p:cNvPr>
          <p:cNvCxnSpPr>
            <a:cxnSpLocks/>
            <a:stCxn id="157" idx="2"/>
            <a:endCxn id="76" idx="0"/>
          </p:cNvCxnSpPr>
          <p:nvPr/>
        </p:nvCxnSpPr>
        <p:spPr>
          <a:xfrm flipH="1">
            <a:off x="6264113" y="3355315"/>
            <a:ext cx="1" cy="79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6" name="Group 175">
            <a:extLst>
              <a:ext uri="{FF2B5EF4-FFF2-40B4-BE49-F238E27FC236}">
                <a16:creationId xmlns:a16="http://schemas.microsoft.com/office/drawing/2014/main" id="{390E6E7F-BA94-9147-9F1C-DF102C0EA685}"/>
              </a:ext>
            </a:extLst>
          </p:cNvPr>
          <p:cNvGrpSpPr/>
          <p:nvPr/>
        </p:nvGrpSpPr>
        <p:grpSpPr>
          <a:xfrm>
            <a:off x="1950169" y="4945567"/>
            <a:ext cx="1525401" cy="648129"/>
            <a:chOff x="1959900" y="2330038"/>
            <a:chExt cx="1470168" cy="377140"/>
          </a:xfrm>
        </p:grpSpPr>
        <p:sp>
          <p:nvSpPr>
            <p:cNvPr id="178" name="Rectangle 177">
              <a:extLst>
                <a:ext uri="{FF2B5EF4-FFF2-40B4-BE49-F238E27FC236}">
                  <a16:creationId xmlns:a16="http://schemas.microsoft.com/office/drawing/2014/main" id="{6B7019D5-14D0-304E-A341-13BDE6EA6E8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79" name="TextBox 178">
              <a:extLst>
                <a:ext uri="{FF2B5EF4-FFF2-40B4-BE49-F238E27FC236}">
                  <a16:creationId xmlns:a16="http://schemas.microsoft.com/office/drawing/2014/main" id="{00ADDBF0-4C77-974D-B32D-15AA29D12EB8}"/>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Record Recommendation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65" name="Straight Arrow Connector 64">
            <a:extLst>
              <a:ext uri="{FF2B5EF4-FFF2-40B4-BE49-F238E27FC236}">
                <a16:creationId xmlns:a16="http://schemas.microsoft.com/office/drawing/2014/main" id="{7C16D176-6D80-2848-A36C-B007D4D4D198}"/>
              </a:ext>
            </a:extLst>
          </p:cNvPr>
          <p:cNvCxnSpPr>
            <a:cxnSpLocks/>
            <a:endCxn id="179" idx="0"/>
          </p:cNvCxnSpPr>
          <p:nvPr/>
        </p:nvCxnSpPr>
        <p:spPr>
          <a:xfrm>
            <a:off x="2712869" y="4775452"/>
            <a:ext cx="1" cy="218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884FF0EB-8B80-8E43-B921-BD1DB2427000}"/>
              </a:ext>
            </a:extLst>
          </p:cNvPr>
          <p:cNvGrpSpPr/>
          <p:nvPr/>
        </p:nvGrpSpPr>
        <p:grpSpPr>
          <a:xfrm>
            <a:off x="1950169" y="5661343"/>
            <a:ext cx="1525401" cy="648129"/>
            <a:chOff x="1959900" y="2330038"/>
            <a:chExt cx="1470168" cy="377140"/>
          </a:xfrm>
        </p:grpSpPr>
        <p:sp>
          <p:nvSpPr>
            <p:cNvPr id="181" name="Rectangle 180">
              <a:extLst>
                <a:ext uri="{FF2B5EF4-FFF2-40B4-BE49-F238E27FC236}">
                  <a16:creationId xmlns:a16="http://schemas.microsoft.com/office/drawing/2014/main" id="{578C7B1F-C045-5147-A3B1-623BC266E10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82" name="TextBox 181">
              <a:extLst>
                <a:ext uri="{FF2B5EF4-FFF2-40B4-BE49-F238E27FC236}">
                  <a16:creationId xmlns:a16="http://schemas.microsoft.com/office/drawing/2014/main" id="{8C0D97D8-A0EB-A642-8F91-060CF3D8D83E}"/>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Schedule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Onsite</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186" name="Straight Arrow Connector 185">
            <a:extLst>
              <a:ext uri="{FF2B5EF4-FFF2-40B4-BE49-F238E27FC236}">
                <a16:creationId xmlns:a16="http://schemas.microsoft.com/office/drawing/2014/main" id="{A5B9B2E0-DADD-2C43-B3CF-AB2006CD82E2}"/>
              </a:ext>
            </a:extLst>
          </p:cNvPr>
          <p:cNvCxnSpPr>
            <a:cxnSpLocks/>
            <a:endCxn id="182" idx="0"/>
          </p:cNvCxnSpPr>
          <p:nvPr/>
        </p:nvCxnSpPr>
        <p:spPr>
          <a:xfrm>
            <a:off x="2706277" y="5472390"/>
            <a:ext cx="6593" cy="23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8" name="Group 187">
            <a:extLst>
              <a:ext uri="{FF2B5EF4-FFF2-40B4-BE49-F238E27FC236}">
                <a16:creationId xmlns:a16="http://schemas.microsoft.com/office/drawing/2014/main" id="{80FEC6AB-9BF5-9544-B5AB-F512728B5CBB}"/>
              </a:ext>
            </a:extLst>
          </p:cNvPr>
          <p:cNvGrpSpPr/>
          <p:nvPr/>
        </p:nvGrpSpPr>
        <p:grpSpPr>
          <a:xfrm>
            <a:off x="3722494" y="5661343"/>
            <a:ext cx="1525401" cy="648129"/>
            <a:chOff x="1959900" y="2330038"/>
            <a:chExt cx="1470168" cy="377140"/>
          </a:xfrm>
        </p:grpSpPr>
        <p:sp>
          <p:nvSpPr>
            <p:cNvPr id="189" name="Rectangle 188">
              <a:extLst>
                <a:ext uri="{FF2B5EF4-FFF2-40B4-BE49-F238E27FC236}">
                  <a16:creationId xmlns:a16="http://schemas.microsoft.com/office/drawing/2014/main" id="{D4A236CD-A773-3C49-87BD-2C8EA02DCB00}"/>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3" name="TextBox 192">
              <a:extLst>
                <a:ext uri="{FF2B5EF4-FFF2-40B4-BE49-F238E27FC236}">
                  <a16:creationId xmlns:a16="http://schemas.microsoft.com/office/drawing/2014/main" id="{B02A5AA9-08AE-764F-BEB6-AF7BFE0A65C9}"/>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Onsite</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74" name="Straight Arrow Connector 73">
            <a:extLst>
              <a:ext uri="{FF2B5EF4-FFF2-40B4-BE49-F238E27FC236}">
                <a16:creationId xmlns:a16="http://schemas.microsoft.com/office/drawing/2014/main" id="{24B9FAC1-3F31-254C-8FBE-E794D802FEFB}"/>
              </a:ext>
            </a:extLst>
          </p:cNvPr>
          <p:cNvCxnSpPr>
            <a:cxnSpLocks/>
          </p:cNvCxnSpPr>
          <p:nvPr/>
        </p:nvCxnSpPr>
        <p:spPr>
          <a:xfrm>
            <a:off x="3434695" y="5927045"/>
            <a:ext cx="338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EC4693E8-8CEA-E042-B21E-0FFC734012D7}"/>
              </a:ext>
            </a:extLst>
          </p:cNvPr>
          <p:cNvGrpSpPr/>
          <p:nvPr/>
        </p:nvGrpSpPr>
        <p:grpSpPr>
          <a:xfrm>
            <a:off x="5501411" y="4147618"/>
            <a:ext cx="1525401" cy="526823"/>
            <a:chOff x="1959900" y="2330038"/>
            <a:chExt cx="1470168" cy="306553"/>
          </a:xfrm>
        </p:grpSpPr>
        <p:sp>
          <p:nvSpPr>
            <p:cNvPr id="76" name="Rectangle 75">
              <a:extLst>
                <a:ext uri="{FF2B5EF4-FFF2-40B4-BE49-F238E27FC236}">
                  <a16:creationId xmlns:a16="http://schemas.microsoft.com/office/drawing/2014/main" id="{A68FD20F-2E77-BD45-953E-D89C41BD5D1E}"/>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D9ABFDD0-BFE4-894A-ABB0-0588E02C0EA1}"/>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 Scoping</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Approach</a:t>
              </a:r>
            </a:p>
          </p:txBody>
        </p:sp>
      </p:grpSp>
      <p:cxnSp>
        <p:nvCxnSpPr>
          <p:cNvPr id="78" name="Elbow Connector 77">
            <a:extLst>
              <a:ext uri="{FF2B5EF4-FFF2-40B4-BE49-F238E27FC236}">
                <a16:creationId xmlns:a16="http://schemas.microsoft.com/office/drawing/2014/main" id="{3C71EC9C-0288-FA4D-9E3D-4FE29E28468E}"/>
              </a:ext>
            </a:extLst>
          </p:cNvPr>
          <p:cNvCxnSpPr>
            <a:stCxn id="77" idx="1"/>
          </p:cNvCxnSpPr>
          <p:nvPr/>
        </p:nvCxnSpPr>
        <p:spPr>
          <a:xfrm rot="10800000" flipV="1">
            <a:off x="3468979" y="4411027"/>
            <a:ext cx="2032433" cy="310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A258C7C-B3B5-194F-B95F-54173C5CB28B}"/>
              </a:ext>
            </a:extLst>
          </p:cNvPr>
          <p:cNvCxnSpPr>
            <a:cxnSpLocks/>
            <a:stCxn id="76" idx="2"/>
            <a:endCxn id="122" idx="0"/>
          </p:cNvCxnSpPr>
          <p:nvPr/>
        </p:nvCxnSpPr>
        <p:spPr>
          <a:xfrm>
            <a:off x="6264113" y="4674441"/>
            <a:ext cx="0" cy="275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61898922-ABBC-5C4A-8AD3-4F679D4651DD}"/>
              </a:ext>
            </a:extLst>
          </p:cNvPr>
          <p:cNvGrpSpPr/>
          <p:nvPr/>
        </p:nvGrpSpPr>
        <p:grpSpPr>
          <a:xfrm>
            <a:off x="5501410" y="5661343"/>
            <a:ext cx="1525401" cy="648129"/>
            <a:chOff x="1959900" y="2330038"/>
            <a:chExt cx="1470168" cy="377140"/>
          </a:xfrm>
        </p:grpSpPr>
        <p:sp>
          <p:nvSpPr>
            <p:cNvPr id="83" name="Rectangle 82">
              <a:extLst>
                <a:ext uri="{FF2B5EF4-FFF2-40B4-BE49-F238E27FC236}">
                  <a16:creationId xmlns:a16="http://schemas.microsoft.com/office/drawing/2014/main" id="{7D1F4294-2EB8-714C-A0E3-17692ECB6E57}"/>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4BDC7F26-2100-D84D-AF81-F74B93AE450D}"/>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Develop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 Plan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16" name="Straight Arrow Connector 15">
            <a:extLst>
              <a:ext uri="{FF2B5EF4-FFF2-40B4-BE49-F238E27FC236}">
                <a16:creationId xmlns:a16="http://schemas.microsoft.com/office/drawing/2014/main" id="{B8481F84-F34B-E34F-8253-0D3E9C299D19}"/>
              </a:ext>
            </a:extLst>
          </p:cNvPr>
          <p:cNvCxnSpPr>
            <a:cxnSpLocks/>
          </p:cNvCxnSpPr>
          <p:nvPr/>
        </p:nvCxnSpPr>
        <p:spPr>
          <a:xfrm flipV="1">
            <a:off x="5222597" y="5945596"/>
            <a:ext cx="3041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76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9EAAFB9-FB86-B346-B8E2-90000238567E}"/>
              </a:ext>
            </a:extLst>
          </p:cNvPr>
          <p:cNvGrpSpPr/>
          <p:nvPr/>
        </p:nvGrpSpPr>
        <p:grpSpPr>
          <a:xfrm>
            <a:off x="96722" y="852315"/>
            <a:ext cx="1731511" cy="4267040"/>
            <a:chOff x="877825" y="424910"/>
            <a:chExt cx="1839620" cy="4533456"/>
          </a:xfrm>
        </p:grpSpPr>
        <p:sp>
          <p:nvSpPr>
            <p:cNvPr id="32" name="Rectangle 31">
              <a:extLst>
                <a:ext uri="{FF2B5EF4-FFF2-40B4-BE49-F238E27FC236}">
                  <a16:creationId xmlns:a16="http://schemas.microsoft.com/office/drawing/2014/main" id="{397F84F4-472B-0A4B-9615-8A9293F1F7C6}"/>
                </a:ext>
              </a:extLst>
            </p:cNvPr>
            <p:cNvSpPr/>
            <p:nvPr/>
          </p:nvSpPr>
          <p:spPr>
            <a:xfrm rot="5400000">
              <a:off x="1513531" y="-210796"/>
              <a:ext cx="568208" cy="1839620"/>
            </a:xfrm>
            <a:prstGeom prst="rect">
              <a:avLst/>
            </a:prstGeom>
            <a:solidFill>
              <a:srgbClr val="1B547B"/>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F359628-0D2A-824B-801F-7DE633CE2607}"/>
                </a:ext>
              </a:extLst>
            </p:cNvPr>
            <p:cNvSpPr/>
            <p:nvPr/>
          </p:nvSpPr>
          <p:spPr>
            <a:xfrm rot="5400000">
              <a:off x="-184872" y="2056051"/>
              <a:ext cx="3965012" cy="1839618"/>
            </a:xfrm>
            <a:prstGeom prst="rect">
              <a:avLst/>
            </a:prstGeom>
            <a:gradFill>
              <a:gsLst>
                <a:gs pos="0">
                  <a:schemeClr val="bg1"/>
                </a:gs>
                <a:gs pos="100000">
                  <a:srgbClr val="1B547B">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2641AA8-B1B8-554D-82BD-6113BC020D29}"/>
              </a:ext>
            </a:extLst>
          </p:cNvPr>
          <p:cNvGrpSpPr/>
          <p:nvPr/>
        </p:nvGrpSpPr>
        <p:grpSpPr>
          <a:xfrm>
            <a:off x="1847115" y="860374"/>
            <a:ext cx="1731511" cy="4266778"/>
            <a:chOff x="877825" y="425188"/>
            <a:chExt cx="1839620" cy="4533178"/>
          </a:xfrm>
        </p:grpSpPr>
        <p:sp>
          <p:nvSpPr>
            <p:cNvPr id="29" name="Rectangle 28">
              <a:extLst>
                <a:ext uri="{FF2B5EF4-FFF2-40B4-BE49-F238E27FC236}">
                  <a16:creationId xmlns:a16="http://schemas.microsoft.com/office/drawing/2014/main" id="{8B865F6A-8E34-9749-AC4C-B2D8A69C37AE}"/>
                </a:ext>
              </a:extLst>
            </p:cNvPr>
            <p:cNvSpPr/>
            <p:nvPr/>
          </p:nvSpPr>
          <p:spPr>
            <a:xfrm rot="5400000">
              <a:off x="1513531" y="-210518"/>
              <a:ext cx="568208" cy="1839620"/>
            </a:xfrm>
            <a:prstGeom prst="rect">
              <a:avLst/>
            </a:prstGeom>
            <a:solidFill>
              <a:srgbClr val="22A6B4"/>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FFF773E-2F5B-E342-ADAF-CEAD9695F6EE}"/>
                </a:ext>
              </a:extLst>
            </p:cNvPr>
            <p:cNvSpPr/>
            <p:nvPr/>
          </p:nvSpPr>
          <p:spPr>
            <a:xfrm rot="5400000">
              <a:off x="-184872" y="2056051"/>
              <a:ext cx="3965012" cy="1839618"/>
            </a:xfrm>
            <a:prstGeom prst="rect">
              <a:avLst/>
            </a:prstGeom>
            <a:gradFill>
              <a:gsLst>
                <a:gs pos="0">
                  <a:schemeClr val="bg1"/>
                </a:gs>
                <a:gs pos="100000">
                  <a:srgbClr val="22A6B4">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041F5CF-6DCB-7A4E-B5FB-BC94FF230758}"/>
              </a:ext>
            </a:extLst>
          </p:cNvPr>
          <p:cNvGrpSpPr/>
          <p:nvPr/>
        </p:nvGrpSpPr>
        <p:grpSpPr>
          <a:xfrm>
            <a:off x="5449684" y="827999"/>
            <a:ext cx="1731511" cy="4269578"/>
            <a:chOff x="877825" y="422214"/>
            <a:chExt cx="1839620" cy="4536152"/>
          </a:xfrm>
        </p:grpSpPr>
        <p:sp>
          <p:nvSpPr>
            <p:cNvPr id="26" name="Rectangle 25">
              <a:extLst>
                <a:ext uri="{FF2B5EF4-FFF2-40B4-BE49-F238E27FC236}">
                  <a16:creationId xmlns:a16="http://schemas.microsoft.com/office/drawing/2014/main" id="{7C554A0F-172F-2E4C-818C-F107446936EF}"/>
                </a:ext>
              </a:extLst>
            </p:cNvPr>
            <p:cNvSpPr/>
            <p:nvPr/>
          </p:nvSpPr>
          <p:spPr>
            <a:xfrm rot="5400000">
              <a:off x="1513531" y="-213492"/>
              <a:ext cx="568208" cy="1839620"/>
            </a:xfrm>
            <a:prstGeom prst="rect">
              <a:avLst/>
            </a:prstGeom>
            <a:solidFill>
              <a:srgbClr val="6AA343"/>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D1F64C1-3C23-1B4E-BA42-1B3FBFD91EA6}"/>
                </a:ext>
              </a:extLst>
            </p:cNvPr>
            <p:cNvSpPr/>
            <p:nvPr/>
          </p:nvSpPr>
          <p:spPr>
            <a:xfrm rot="5400000">
              <a:off x="-184872" y="2056051"/>
              <a:ext cx="3965012" cy="1839618"/>
            </a:xfrm>
            <a:prstGeom prst="rect">
              <a:avLst/>
            </a:prstGeom>
            <a:gradFill>
              <a:gsLst>
                <a:gs pos="0">
                  <a:schemeClr val="bg1"/>
                </a:gs>
                <a:gs pos="100000">
                  <a:srgbClr val="6AA343">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DCDD2535-2EAD-3743-83C6-6412E592728D}"/>
              </a:ext>
            </a:extLst>
          </p:cNvPr>
          <p:cNvGrpSpPr/>
          <p:nvPr/>
        </p:nvGrpSpPr>
        <p:grpSpPr>
          <a:xfrm>
            <a:off x="3622536" y="835795"/>
            <a:ext cx="1731511" cy="4272009"/>
            <a:chOff x="877825" y="419631"/>
            <a:chExt cx="1839620" cy="4538735"/>
          </a:xfrm>
        </p:grpSpPr>
        <p:sp>
          <p:nvSpPr>
            <p:cNvPr id="23" name="Rectangle 22">
              <a:extLst>
                <a:ext uri="{FF2B5EF4-FFF2-40B4-BE49-F238E27FC236}">
                  <a16:creationId xmlns:a16="http://schemas.microsoft.com/office/drawing/2014/main" id="{EFE26F4C-8AFC-F443-9391-EBFD099BBA92}"/>
                </a:ext>
              </a:extLst>
            </p:cNvPr>
            <p:cNvSpPr/>
            <p:nvPr/>
          </p:nvSpPr>
          <p:spPr>
            <a:xfrm rot="5400000">
              <a:off x="1513531" y="-216075"/>
              <a:ext cx="568208" cy="1839620"/>
            </a:xfrm>
            <a:prstGeom prst="rect">
              <a:avLst/>
            </a:prstGeom>
            <a:solidFill>
              <a:schemeClr val="accent2"/>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B828D04-27FC-8D45-A1BB-0933E8F55F16}"/>
                </a:ext>
              </a:extLst>
            </p:cNvPr>
            <p:cNvSpPr/>
            <p:nvPr/>
          </p:nvSpPr>
          <p:spPr>
            <a:xfrm rot="5400000">
              <a:off x="-184872" y="2056051"/>
              <a:ext cx="3965012" cy="1839618"/>
            </a:xfrm>
            <a:prstGeom prst="rect">
              <a:avLst/>
            </a:prstGeom>
            <a:gradFill>
              <a:gsLst>
                <a:gs pos="0">
                  <a:schemeClr val="bg1"/>
                </a:gs>
                <a:gs pos="100000">
                  <a:schemeClr val="accent2">
                    <a:alpha val="10000"/>
                  </a:scheme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sp>
        <p:nvSpPr>
          <p:cNvPr id="99" name="TextBox 98">
            <a:extLst>
              <a:ext uri="{FF2B5EF4-FFF2-40B4-BE49-F238E27FC236}">
                <a16:creationId xmlns:a16="http://schemas.microsoft.com/office/drawing/2014/main" id="{743C80DD-827D-1143-832F-8E903F5B22EE}"/>
              </a:ext>
            </a:extLst>
          </p:cNvPr>
          <p:cNvSpPr txBox="1"/>
          <p:nvPr/>
        </p:nvSpPr>
        <p:spPr>
          <a:xfrm>
            <a:off x="452594" y="960394"/>
            <a:ext cx="1329409" cy="318658"/>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CMMCAB</a:t>
            </a:r>
          </a:p>
        </p:txBody>
      </p:sp>
      <p:sp>
        <p:nvSpPr>
          <p:cNvPr id="100" name="TextBox 99">
            <a:extLst>
              <a:ext uri="{FF2B5EF4-FFF2-40B4-BE49-F238E27FC236}">
                <a16:creationId xmlns:a16="http://schemas.microsoft.com/office/drawing/2014/main" id="{5FDCBFE6-C82A-DB48-8D46-3AEEB03F5236}"/>
              </a:ext>
            </a:extLst>
          </p:cNvPr>
          <p:cNvSpPr txBox="1"/>
          <p:nvPr/>
        </p:nvSpPr>
        <p:spPr>
          <a:xfrm>
            <a:off x="2078916" y="974505"/>
            <a:ext cx="1209202"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C3PAO</a:t>
            </a:r>
          </a:p>
        </p:txBody>
      </p:sp>
      <p:sp>
        <p:nvSpPr>
          <p:cNvPr id="101" name="TextBox 100">
            <a:extLst>
              <a:ext uri="{FF2B5EF4-FFF2-40B4-BE49-F238E27FC236}">
                <a16:creationId xmlns:a16="http://schemas.microsoft.com/office/drawing/2014/main" id="{C001F506-D0E9-6245-B7C3-EA856C0022CD}"/>
              </a:ext>
            </a:extLst>
          </p:cNvPr>
          <p:cNvSpPr txBox="1"/>
          <p:nvPr/>
        </p:nvSpPr>
        <p:spPr>
          <a:xfrm>
            <a:off x="5726596" y="823168"/>
            <a:ext cx="1329409" cy="523220"/>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Assessment</a:t>
            </a:r>
          </a:p>
          <a:p>
            <a:pPr algn="ctr"/>
            <a:r>
              <a:rPr lang="en-US" sz="1400" dirty="0">
                <a:solidFill>
                  <a:schemeClr val="bg1"/>
                </a:solidFill>
                <a:latin typeface="Arial" panose="020B0604020202020204" pitchFamily="34" charset="0"/>
                <a:cs typeface="Arial" panose="020B0604020202020204" pitchFamily="34" charset="0"/>
              </a:rPr>
              <a:t>Lead </a:t>
            </a:r>
          </a:p>
        </p:txBody>
      </p:sp>
      <p:sp>
        <p:nvSpPr>
          <p:cNvPr id="102" name="TextBox 101">
            <a:extLst>
              <a:ext uri="{FF2B5EF4-FFF2-40B4-BE49-F238E27FC236}">
                <a16:creationId xmlns:a16="http://schemas.microsoft.com/office/drawing/2014/main" id="{BF3AA7D4-F918-804F-98F3-284139C1893E}"/>
              </a:ext>
            </a:extLst>
          </p:cNvPr>
          <p:cNvSpPr txBox="1"/>
          <p:nvPr/>
        </p:nvSpPr>
        <p:spPr>
          <a:xfrm>
            <a:off x="3934317" y="969768"/>
            <a:ext cx="1329409"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Organization</a:t>
            </a:r>
          </a:p>
        </p:txBody>
      </p:sp>
      <p:sp>
        <p:nvSpPr>
          <p:cNvPr id="103" name="Rectangle 102">
            <a:extLst>
              <a:ext uri="{FF2B5EF4-FFF2-40B4-BE49-F238E27FC236}">
                <a16:creationId xmlns:a16="http://schemas.microsoft.com/office/drawing/2014/main" id="{86CBD6E7-FBBD-9D43-9664-1C8F42D9A4D2}"/>
              </a:ext>
            </a:extLst>
          </p:cNvPr>
          <p:cNvSpPr/>
          <p:nvPr/>
        </p:nvSpPr>
        <p:spPr>
          <a:xfrm rot="5400000">
            <a:off x="7869687" y="253969"/>
            <a:ext cx="534816" cy="1731511"/>
          </a:xfrm>
          <a:prstGeom prst="rect">
            <a:avLst/>
          </a:prstGeom>
          <a:solidFill>
            <a:srgbClr val="0432FF">
              <a:alpha val="47000"/>
            </a:srgbClr>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684BEC82-AB46-3446-BDC6-EDF8108A0F81}"/>
              </a:ext>
            </a:extLst>
          </p:cNvPr>
          <p:cNvSpPr/>
          <p:nvPr/>
        </p:nvSpPr>
        <p:spPr>
          <a:xfrm rot="5400000">
            <a:off x="6232923" y="2438837"/>
            <a:ext cx="3819330" cy="1731509"/>
          </a:xfrm>
          <a:prstGeom prst="rect">
            <a:avLst/>
          </a:prstGeom>
          <a:gradFill flip="none" rotWithShape="1">
            <a:gsLst>
              <a:gs pos="16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10800000" scaled="0"/>
            <a:tileRect/>
          </a:gradFill>
          <a:ln w="12700" cap="flat" cmpd="sng" algn="ctr">
            <a:noFill/>
            <a:prstDash val="solid"/>
            <a:miter lim="800000"/>
          </a:ln>
          <a:effectLst/>
        </p:spPr>
        <p:txBody>
          <a:bodyPr rtlCol="0" anchor="ctr"/>
          <a:lstStyle/>
          <a:p>
            <a:pPr algn="ctr"/>
            <a:endParaRPr lang="en-IN" sz="1600" kern="0" dirty="0">
              <a:solidFill>
                <a:prstClr val="white"/>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E71E96FA-7F72-B54F-9177-2174CCBEDB3E}"/>
              </a:ext>
            </a:extLst>
          </p:cNvPr>
          <p:cNvSpPr txBox="1"/>
          <p:nvPr/>
        </p:nvSpPr>
        <p:spPr>
          <a:xfrm>
            <a:off x="7472390" y="839596"/>
            <a:ext cx="1329409" cy="523220"/>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Assessment</a:t>
            </a:r>
          </a:p>
          <a:p>
            <a:pPr algn="ctr"/>
            <a:r>
              <a:rPr lang="en-US" sz="1400" dirty="0">
                <a:solidFill>
                  <a:schemeClr val="bg1"/>
                </a:solidFill>
                <a:latin typeface="Arial" panose="020B0604020202020204" pitchFamily="34" charset="0"/>
                <a:cs typeface="Arial" panose="020B0604020202020204" pitchFamily="34" charset="0"/>
              </a:rPr>
              <a:t>Team</a:t>
            </a:r>
          </a:p>
        </p:txBody>
      </p:sp>
      <p:cxnSp>
        <p:nvCxnSpPr>
          <p:cNvPr id="208" name="Straight Arrow Connector 207">
            <a:extLst>
              <a:ext uri="{FF2B5EF4-FFF2-40B4-BE49-F238E27FC236}">
                <a16:creationId xmlns:a16="http://schemas.microsoft.com/office/drawing/2014/main" id="{1B016AB0-68B8-8C4F-91B4-47C5284883BD}"/>
              </a:ext>
            </a:extLst>
          </p:cNvPr>
          <p:cNvCxnSpPr>
            <a:cxnSpLocks/>
          </p:cNvCxnSpPr>
          <p:nvPr/>
        </p:nvCxnSpPr>
        <p:spPr>
          <a:xfrm flipH="1">
            <a:off x="840016" y="2534107"/>
            <a:ext cx="55818" cy="17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Title 242">
            <a:extLst>
              <a:ext uri="{FF2B5EF4-FFF2-40B4-BE49-F238E27FC236}">
                <a16:creationId xmlns:a16="http://schemas.microsoft.com/office/drawing/2014/main" id="{6F7BF1AE-4591-FE49-BDF3-F43BF75C2B67}"/>
              </a:ext>
            </a:extLst>
          </p:cNvPr>
          <p:cNvSpPr>
            <a:spLocks noGrp="1"/>
          </p:cNvSpPr>
          <p:nvPr>
            <p:ph type="title"/>
          </p:nvPr>
        </p:nvSpPr>
        <p:spPr>
          <a:xfrm>
            <a:off x="96721" y="128120"/>
            <a:ext cx="9225079" cy="656734"/>
          </a:xfrm>
        </p:spPr>
        <p:txBody>
          <a:bodyPr>
            <a:noAutofit/>
          </a:bodyPr>
          <a:lstStyle/>
          <a:p>
            <a:r>
              <a:rPr lang="en-US" sz="3200" dirty="0"/>
              <a:t>Phase I – Self-Assessment Conducted</a:t>
            </a:r>
          </a:p>
        </p:txBody>
      </p:sp>
      <p:grpSp>
        <p:nvGrpSpPr>
          <p:cNvPr id="250" name="Group 249">
            <a:extLst>
              <a:ext uri="{FF2B5EF4-FFF2-40B4-BE49-F238E27FC236}">
                <a16:creationId xmlns:a16="http://schemas.microsoft.com/office/drawing/2014/main" id="{00BD1A43-B7BE-7D43-B64F-5AB2702C407A}"/>
              </a:ext>
            </a:extLst>
          </p:cNvPr>
          <p:cNvGrpSpPr/>
          <p:nvPr/>
        </p:nvGrpSpPr>
        <p:grpSpPr>
          <a:xfrm>
            <a:off x="1948277" y="2825727"/>
            <a:ext cx="1525401" cy="526823"/>
            <a:chOff x="1959900" y="2330038"/>
            <a:chExt cx="1470168" cy="306553"/>
          </a:xfrm>
        </p:grpSpPr>
        <p:sp>
          <p:nvSpPr>
            <p:cNvPr id="251" name="Rectangle 250">
              <a:extLst>
                <a:ext uri="{FF2B5EF4-FFF2-40B4-BE49-F238E27FC236}">
                  <a16:creationId xmlns:a16="http://schemas.microsoft.com/office/drawing/2014/main" id="{717333F3-7AFB-E341-B252-6D037CB2B66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2" name="TextBox 251">
              <a:extLst>
                <a:ext uri="{FF2B5EF4-FFF2-40B4-BE49-F238E27FC236}">
                  <a16:creationId xmlns:a16="http://schemas.microsoft.com/office/drawing/2014/main" id="{BD46B925-BD02-1745-936B-5258B5CB9788}"/>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Assign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 Lead</a:t>
              </a:r>
            </a:p>
          </p:txBody>
        </p:sp>
      </p:grpSp>
      <p:grpSp>
        <p:nvGrpSpPr>
          <p:cNvPr id="254" name="Group 253">
            <a:extLst>
              <a:ext uri="{FF2B5EF4-FFF2-40B4-BE49-F238E27FC236}">
                <a16:creationId xmlns:a16="http://schemas.microsoft.com/office/drawing/2014/main" id="{268F4F1A-FC8D-3945-8BA7-CE92DE208778}"/>
              </a:ext>
            </a:extLst>
          </p:cNvPr>
          <p:cNvGrpSpPr/>
          <p:nvPr/>
        </p:nvGrpSpPr>
        <p:grpSpPr>
          <a:xfrm>
            <a:off x="182633" y="1462835"/>
            <a:ext cx="1525401" cy="660221"/>
            <a:chOff x="1972518" y="2330038"/>
            <a:chExt cx="1470168" cy="385652"/>
          </a:xfrm>
        </p:grpSpPr>
        <p:sp>
          <p:nvSpPr>
            <p:cNvPr id="255" name="Rectangle 254">
              <a:extLst>
                <a:ext uri="{FF2B5EF4-FFF2-40B4-BE49-F238E27FC236}">
                  <a16:creationId xmlns:a16="http://schemas.microsoft.com/office/drawing/2014/main" id="{D60F7D6A-BDB1-7A4A-A98E-B90A37B4318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6" name="TextBox 255">
              <a:extLst>
                <a:ext uri="{FF2B5EF4-FFF2-40B4-BE49-F238E27FC236}">
                  <a16:creationId xmlns:a16="http://schemas.microsoft.com/office/drawing/2014/main" id="{A33E255D-0474-B94D-BFC0-A684F7E9A080}"/>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Request Generated</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sp>
        <p:nvSpPr>
          <p:cNvPr id="91" name="Down Arrow 90">
            <a:extLst>
              <a:ext uri="{FF2B5EF4-FFF2-40B4-BE49-F238E27FC236}">
                <a16:creationId xmlns:a16="http://schemas.microsoft.com/office/drawing/2014/main" id="{6CC2ADAD-0393-CF46-ABE0-165270554E94}"/>
              </a:ext>
            </a:extLst>
          </p:cNvPr>
          <p:cNvSpPr/>
          <p:nvPr/>
        </p:nvSpPr>
        <p:spPr>
          <a:xfrm>
            <a:off x="257757" y="859238"/>
            <a:ext cx="381695" cy="534815"/>
          </a:xfrm>
          <a:prstGeom prst="downArrow">
            <a:avLst>
              <a:gd name="adj1" fmla="val 72255"/>
              <a:gd name="adj2" fmla="val 65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grpSp>
        <p:nvGrpSpPr>
          <p:cNvPr id="93" name="Group 92">
            <a:extLst>
              <a:ext uri="{FF2B5EF4-FFF2-40B4-BE49-F238E27FC236}">
                <a16:creationId xmlns:a16="http://schemas.microsoft.com/office/drawing/2014/main" id="{C44BEBEC-9A8F-BA4C-95AC-CE34E0FE4EB1}"/>
              </a:ext>
            </a:extLst>
          </p:cNvPr>
          <p:cNvGrpSpPr/>
          <p:nvPr/>
        </p:nvGrpSpPr>
        <p:grpSpPr>
          <a:xfrm>
            <a:off x="180194" y="2208594"/>
            <a:ext cx="1525401" cy="660221"/>
            <a:chOff x="1972518" y="2330038"/>
            <a:chExt cx="1470168" cy="385652"/>
          </a:xfrm>
        </p:grpSpPr>
        <p:sp>
          <p:nvSpPr>
            <p:cNvPr id="94" name="Rectangle 93">
              <a:extLst>
                <a:ext uri="{FF2B5EF4-FFF2-40B4-BE49-F238E27FC236}">
                  <a16:creationId xmlns:a16="http://schemas.microsoft.com/office/drawing/2014/main" id="{1EC0293A-4D52-A143-B85A-AFE291B9DEA3}"/>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608851BF-1EE3-9442-A815-CF00941721D4}"/>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C3PAO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Selection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96" name="Group 95">
            <a:extLst>
              <a:ext uri="{FF2B5EF4-FFF2-40B4-BE49-F238E27FC236}">
                <a16:creationId xmlns:a16="http://schemas.microsoft.com/office/drawing/2014/main" id="{FAAA67D8-7DDF-C24F-92F4-A6C6DF5114F6}"/>
              </a:ext>
            </a:extLst>
          </p:cNvPr>
          <p:cNvGrpSpPr/>
          <p:nvPr/>
        </p:nvGrpSpPr>
        <p:grpSpPr>
          <a:xfrm>
            <a:off x="1948277" y="2136923"/>
            <a:ext cx="1525401" cy="660221"/>
            <a:chOff x="1972518" y="2330038"/>
            <a:chExt cx="1470168" cy="385652"/>
          </a:xfrm>
        </p:grpSpPr>
        <p:sp>
          <p:nvSpPr>
            <p:cNvPr id="97" name="Rectangle 96">
              <a:extLst>
                <a:ext uri="{FF2B5EF4-FFF2-40B4-BE49-F238E27FC236}">
                  <a16:creationId xmlns:a16="http://schemas.microsoft.com/office/drawing/2014/main" id="{BF52034A-9D46-0C4A-9FC6-E5BC86265388}"/>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7E3812AD-9C6B-0B49-924E-B43A8FDB13EA}"/>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Intake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Review</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109" name="Group 108">
            <a:extLst>
              <a:ext uri="{FF2B5EF4-FFF2-40B4-BE49-F238E27FC236}">
                <a16:creationId xmlns:a16="http://schemas.microsoft.com/office/drawing/2014/main" id="{D5EFA989-6790-4843-B8EA-DF97CCE5D399}"/>
              </a:ext>
            </a:extLst>
          </p:cNvPr>
          <p:cNvGrpSpPr/>
          <p:nvPr/>
        </p:nvGrpSpPr>
        <p:grpSpPr>
          <a:xfrm>
            <a:off x="1943577" y="4164787"/>
            <a:ext cx="1525401" cy="526823"/>
            <a:chOff x="1959900" y="2330038"/>
            <a:chExt cx="1470168" cy="306553"/>
          </a:xfrm>
        </p:grpSpPr>
        <p:sp>
          <p:nvSpPr>
            <p:cNvPr id="110" name="Rectangle 109">
              <a:extLst>
                <a:ext uri="{FF2B5EF4-FFF2-40B4-BE49-F238E27FC236}">
                  <a16:creationId xmlns:a16="http://schemas.microsoft.com/office/drawing/2014/main" id="{31E9719C-88F5-534C-9FE8-6A327CC25BC7}"/>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BFD48AE4-FBDC-7D4D-917E-3991C739EE9C}"/>
                </a:ext>
              </a:extLst>
            </p:cNvPr>
            <p:cNvSpPr txBox="1"/>
            <p:nvPr/>
          </p:nvSpPr>
          <p:spPr>
            <a:xfrm>
              <a:off x="1959900" y="2349763"/>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Pre-call </a:t>
              </a:r>
            </a:p>
          </p:txBody>
        </p:sp>
      </p:grpSp>
      <p:grpSp>
        <p:nvGrpSpPr>
          <p:cNvPr id="112" name="Group 111">
            <a:extLst>
              <a:ext uri="{FF2B5EF4-FFF2-40B4-BE49-F238E27FC236}">
                <a16:creationId xmlns:a16="http://schemas.microsoft.com/office/drawing/2014/main" id="{6F9612E0-65E7-E84E-A153-836A271201A9}"/>
              </a:ext>
            </a:extLst>
          </p:cNvPr>
          <p:cNvGrpSpPr/>
          <p:nvPr/>
        </p:nvGrpSpPr>
        <p:grpSpPr>
          <a:xfrm>
            <a:off x="3694317" y="3548434"/>
            <a:ext cx="1525401" cy="526823"/>
            <a:chOff x="1959900" y="2330038"/>
            <a:chExt cx="1470168" cy="306553"/>
          </a:xfrm>
        </p:grpSpPr>
        <p:sp>
          <p:nvSpPr>
            <p:cNvPr id="119" name="Rectangle 118">
              <a:extLst>
                <a:ext uri="{FF2B5EF4-FFF2-40B4-BE49-F238E27FC236}">
                  <a16:creationId xmlns:a16="http://schemas.microsoft.com/office/drawing/2014/main" id="{A85E86CA-0A12-8541-B035-4A468AFE945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BEA7FFE5-F7CA-3245-9385-82C07E20D71C}"/>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Planning</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Inputs</a:t>
              </a:r>
            </a:p>
          </p:txBody>
        </p:sp>
      </p:grpSp>
      <p:cxnSp>
        <p:nvCxnSpPr>
          <p:cNvPr id="124" name="Straight Arrow Connector 123">
            <a:extLst>
              <a:ext uri="{FF2B5EF4-FFF2-40B4-BE49-F238E27FC236}">
                <a16:creationId xmlns:a16="http://schemas.microsoft.com/office/drawing/2014/main" id="{9E38B2B9-2675-3D47-8CD9-69231327A0E0}"/>
              </a:ext>
            </a:extLst>
          </p:cNvPr>
          <p:cNvCxnSpPr>
            <a:cxnSpLocks/>
          </p:cNvCxnSpPr>
          <p:nvPr/>
        </p:nvCxnSpPr>
        <p:spPr>
          <a:xfrm>
            <a:off x="866344" y="1979035"/>
            <a:ext cx="0" cy="246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47DA387-AF62-5D4E-9CD1-9AD940409A73}"/>
              </a:ext>
            </a:extLst>
          </p:cNvPr>
          <p:cNvCxnSpPr/>
          <p:nvPr/>
        </p:nvCxnSpPr>
        <p:spPr>
          <a:xfrm>
            <a:off x="1641909" y="2399326"/>
            <a:ext cx="356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DF6AFA0-7227-494A-84C9-2FB6583CBACD}"/>
              </a:ext>
            </a:extLst>
          </p:cNvPr>
          <p:cNvCxnSpPr>
            <a:cxnSpLocks/>
            <a:endCxn id="251" idx="0"/>
          </p:cNvCxnSpPr>
          <p:nvPr/>
        </p:nvCxnSpPr>
        <p:spPr>
          <a:xfrm>
            <a:off x="2710977" y="2661730"/>
            <a:ext cx="2" cy="16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8BFEC78-9A4D-D34F-9FB7-155DC6773166}"/>
              </a:ext>
            </a:extLst>
          </p:cNvPr>
          <p:cNvCxnSpPr>
            <a:cxnSpLocks/>
            <a:endCxn id="110" idx="0"/>
          </p:cNvCxnSpPr>
          <p:nvPr/>
        </p:nvCxnSpPr>
        <p:spPr>
          <a:xfrm>
            <a:off x="2683517" y="3400516"/>
            <a:ext cx="22762" cy="764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204E4BB6-BC78-2049-89D3-E378D0798E97}"/>
              </a:ext>
            </a:extLst>
          </p:cNvPr>
          <p:cNvCxnSpPr>
            <a:cxnSpLocks/>
            <a:stCxn id="120" idx="1"/>
            <a:endCxn id="110" idx="0"/>
          </p:cNvCxnSpPr>
          <p:nvPr/>
        </p:nvCxnSpPr>
        <p:spPr>
          <a:xfrm rot="10800000" flipV="1">
            <a:off x="2706279" y="3811843"/>
            <a:ext cx="988038" cy="3529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D76DAEB8-5122-3743-BC51-BC4EB234E45E}"/>
              </a:ext>
            </a:extLst>
          </p:cNvPr>
          <p:cNvGrpSpPr/>
          <p:nvPr/>
        </p:nvGrpSpPr>
        <p:grpSpPr>
          <a:xfrm>
            <a:off x="5501412" y="2828492"/>
            <a:ext cx="1525401" cy="526823"/>
            <a:chOff x="1959900" y="2330038"/>
            <a:chExt cx="1470168" cy="306553"/>
          </a:xfrm>
        </p:grpSpPr>
        <p:sp>
          <p:nvSpPr>
            <p:cNvPr id="157" name="Rectangle 156">
              <a:extLst>
                <a:ext uri="{FF2B5EF4-FFF2-40B4-BE49-F238E27FC236}">
                  <a16:creationId xmlns:a16="http://schemas.microsoft.com/office/drawing/2014/main" id="{5E39EDDE-C300-7340-80DE-2E1C7CD543A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8" name="TextBox 157">
              <a:extLst>
                <a:ext uri="{FF2B5EF4-FFF2-40B4-BE49-F238E27FC236}">
                  <a16:creationId xmlns:a16="http://schemas.microsoft.com/office/drawing/2014/main" id="{2F072785-0DF6-4844-8C09-8FC50C1857AA}"/>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Acknowledge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Review Packet</a:t>
              </a:r>
            </a:p>
          </p:txBody>
        </p:sp>
      </p:grpSp>
      <p:cxnSp>
        <p:nvCxnSpPr>
          <p:cNvPr id="46" name="Straight Arrow Connector 45">
            <a:extLst>
              <a:ext uri="{FF2B5EF4-FFF2-40B4-BE49-F238E27FC236}">
                <a16:creationId xmlns:a16="http://schemas.microsoft.com/office/drawing/2014/main" id="{2422A2BB-9211-434E-9956-ED2C0AEF1B2A}"/>
              </a:ext>
            </a:extLst>
          </p:cNvPr>
          <p:cNvCxnSpPr>
            <a:cxnSpLocks/>
            <a:stCxn id="252" idx="3"/>
            <a:endCxn id="158" idx="1"/>
          </p:cNvCxnSpPr>
          <p:nvPr/>
        </p:nvCxnSpPr>
        <p:spPr>
          <a:xfrm>
            <a:off x="3473678" y="3089137"/>
            <a:ext cx="2027734" cy="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884FF0EB-8B80-8E43-B921-BD1DB2427000}"/>
              </a:ext>
            </a:extLst>
          </p:cNvPr>
          <p:cNvGrpSpPr/>
          <p:nvPr/>
        </p:nvGrpSpPr>
        <p:grpSpPr>
          <a:xfrm>
            <a:off x="1950169" y="5102543"/>
            <a:ext cx="1525401" cy="648129"/>
            <a:chOff x="1959900" y="2330038"/>
            <a:chExt cx="1470168" cy="377140"/>
          </a:xfrm>
        </p:grpSpPr>
        <p:sp>
          <p:nvSpPr>
            <p:cNvPr id="181" name="Rectangle 180">
              <a:extLst>
                <a:ext uri="{FF2B5EF4-FFF2-40B4-BE49-F238E27FC236}">
                  <a16:creationId xmlns:a16="http://schemas.microsoft.com/office/drawing/2014/main" id="{578C7B1F-C045-5147-A3B1-623BC266E10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82" name="TextBox 181">
              <a:extLst>
                <a:ext uri="{FF2B5EF4-FFF2-40B4-BE49-F238E27FC236}">
                  <a16:creationId xmlns:a16="http://schemas.microsoft.com/office/drawing/2014/main" id="{8C0D97D8-A0EB-A642-8F91-060CF3D8D83E}"/>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Schedule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Onsite</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186" name="Straight Arrow Connector 185">
            <a:extLst>
              <a:ext uri="{FF2B5EF4-FFF2-40B4-BE49-F238E27FC236}">
                <a16:creationId xmlns:a16="http://schemas.microsoft.com/office/drawing/2014/main" id="{A5B9B2E0-DADD-2C43-B3CF-AB2006CD82E2}"/>
              </a:ext>
            </a:extLst>
          </p:cNvPr>
          <p:cNvCxnSpPr>
            <a:cxnSpLocks/>
            <a:stCxn id="110" idx="2"/>
            <a:endCxn id="182" idx="0"/>
          </p:cNvCxnSpPr>
          <p:nvPr/>
        </p:nvCxnSpPr>
        <p:spPr>
          <a:xfrm>
            <a:off x="2706279" y="4691610"/>
            <a:ext cx="6591" cy="458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8" name="Group 187">
            <a:extLst>
              <a:ext uri="{FF2B5EF4-FFF2-40B4-BE49-F238E27FC236}">
                <a16:creationId xmlns:a16="http://schemas.microsoft.com/office/drawing/2014/main" id="{80FEC6AB-9BF5-9544-B5AB-F512728B5CBB}"/>
              </a:ext>
            </a:extLst>
          </p:cNvPr>
          <p:cNvGrpSpPr/>
          <p:nvPr/>
        </p:nvGrpSpPr>
        <p:grpSpPr>
          <a:xfrm>
            <a:off x="3722494" y="5102543"/>
            <a:ext cx="1525401" cy="648129"/>
            <a:chOff x="1959900" y="2330038"/>
            <a:chExt cx="1470168" cy="377140"/>
          </a:xfrm>
        </p:grpSpPr>
        <p:sp>
          <p:nvSpPr>
            <p:cNvPr id="189" name="Rectangle 188">
              <a:extLst>
                <a:ext uri="{FF2B5EF4-FFF2-40B4-BE49-F238E27FC236}">
                  <a16:creationId xmlns:a16="http://schemas.microsoft.com/office/drawing/2014/main" id="{D4A236CD-A773-3C49-87BD-2C8EA02DCB00}"/>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3" name="TextBox 192">
              <a:extLst>
                <a:ext uri="{FF2B5EF4-FFF2-40B4-BE49-F238E27FC236}">
                  <a16:creationId xmlns:a16="http://schemas.microsoft.com/office/drawing/2014/main" id="{B02A5AA9-08AE-764F-BEB6-AF7BFE0A65C9}"/>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Onsite</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74" name="Straight Arrow Connector 73">
            <a:extLst>
              <a:ext uri="{FF2B5EF4-FFF2-40B4-BE49-F238E27FC236}">
                <a16:creationId xmlns:a16="http://schemas.microsoft.com/office/drawing/2014/main" id="{24B9FAC1-3F31-254C-8FBE-E794D802FEFB}"/>
              </a:ext>
            </a:extLst>
          </p:cNvPr>
          <p:cNvCxnSpPr>
            <a:cxnSpLocks/>
            <a:stCxn id="182" idx="3"/>
            <a:endCxn id="193" idx="1"/>
          </p:cNvCxnSpPr>
          <p:nvPr/>
        </p:nvCxnSpPr>
        <p:spPr>
          <a:xfrm>
            <a:off x="3475570" y="5450591"/>
            <a:ext cx="246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4CCF654F-5F75-3546-850D-A7C74C62E440}"/>
              </a:ext>
            </a:extLst>
          </p:cNvPr>
          <p:cNvGrpSpPr/>
          <p:nvPr/>
        </p:nvGrpSpPr>
        <p:grpSpPr>
          <a:xfrm>
            <a:off x="5501411" y="4147618"/>
            <a:ext cx="1525401" cy="526823"/>
            <a:chOff x="1959900" y="2330038"/>
            <a:chExt cx="1470168" cy="306553"/>
          </a:xfrm>
        </p:grpSpPr>
        <p:sp>
          <p:nvSpPr>
            <p:cNvPr id="69" name="Rectangle 68">
              <a:extLst>
                <a:ext uri="{FF2B5EF4-FFF2-40B4-BE49-F238E27FC236}">
                  <a16:creationId xmlns:a16="http://schemas.microsoft.com/office/drawing/2014/main" id="{DD71BB18-AF58-904B-8091-FE43F6E35170}"/>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B5762431-24E5-0741-9466-019FD91ED261}"/>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 Scoping</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Approach</a:t>
              </a:r>
            </a:p>
          </p:txBody>
        </p:sp>
      </p:grpSp>
      <p:cxnSp>
        <p:nvCxnSpPr>
          <p:cNvPr id="4" name="Straight Arrow Connector 3">
            <a:extLst>
              <a:ext uri="{FF2B5EF4-FFF2-40B4-BE49-F238E27FC236}">
                <a16:creationId xmlns:a16="http://schemas.microsoft.com/office/drawing/2014/main" id="{7C885E85-5EBA-AB42-A2A9-6B5A01602126}"/>
              </a:ext>
            </a:extLst>
          </p:cNvPr>
          <p:cNvCxnSpPr>
            <a:stCxn id="157" idx="2"/>
            <a:endCxn id="69" idx="0"/>
          </p:cNvCxnSpPr>
          <p:nvPr/>
        </p:nvCxnSpPr>
        <p:spPr>
          <a:xfrm flipH="1">
            <a:off x="6264113" y="3355315"/>
            <a:ext cx="1" cy="79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B132B358-BC78-C449-82ED-CBA9F8591997}"/>
              </a:ext>
            </a:extLst>
          </p:cNvPr>
          <p:cNvCxnSpPr>
            <a:stCxn id="70" idx="1"/>
            <a:endCxn id="111" idx="3"/>
          </p:cNvCxnSpPr>
          <p:nvPr/>
        </p:nvCxnSpPr>
        <p:spPr>
          <a:xfrm rot="10800000" flipV="1">
            <a:off x="3468979" y="4411027"/>
            <a:ext cx="2032433" cy="310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06AFC9A3-B268-AD49-AC2F-444509C7369C}"/>
              </a:ext>
            </a:extLst>
          </p:cNvPr>
          <p:cNvGrpSpPr/>
          <p:nvPr/>
        </p:nvGrpSpPr>
        <p:grpSpPr>
          <a:xfrm>
            <a:off x="5501411" y="5064252"/>
            <a:ext cx="1525401" cy="648129"/>
            <a:chOff x="1959900" y="2330038"/>
            <a:chExt cx="1470168" cy="377140"/>
          </a:xfrm>
        </p:grpSpPr>
        <p:sp>
          <p:nvSpPr>
            <p:cNvPr id="86" name="Rectangle 85">
              <a:extLst>
                <a:ext uri="{FF2B5EF4-FFF2-40B4-BE49-F238E27FC236}">
                  <a16:creationId xmlns:a16="http://schemas.microsoft.com/office/drawing/2014/main" id="{F4F77B3D-F151-4440-9E1F-C97A67723F43}"/>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AFC14AB7-E57A-5F4C-9CE7-716FC2F0665B}"/>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Develop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 Plan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88" name="Straight Arrow Connector 87">
            <a:extLst>
              <a:ext uri="{FF2B5EF4-FFF2-40B4-BE49-F238E27FC236}">
                <a16:creationId xmlns:a16="http://schemas.microsoft.com/office/drawing/2014/main" id="{ACF10737-B9C7-FB4E-BC79-D9FF9FFFCE7B}"/>
              </a:ext>
            </a:extLst>
          </p:cNvPr>
          <p:cNvCxnSpPr>
            <a:cxnSpLocks/>
          </p:cNvCxnSpPr>
          <p:nvPr/>
        </p:nvCxnSpPr>
        <p:spPr>
          <a:xfrm flipV="1">
            <a:off x="5222598" y="5348505"/>
            <a:ext cx="3041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91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5287510"/>
              </p:ext>
            </p:extLst>
          </p:nvPr>
        </p:nvGraphicFramePr>
        <p:xfrm>
          <a:off x="602490" y="1434126"/>
          <a:ext cx="7939021" cy="5082950"/>
        </p:xfrm>
        <a:graphic>
          <a:graphicData uri="http://schemas.openxmlformats.org/drawingml/2006/table">
            <a:tbl>
              <a:tblPr firstRow="1" bandRow="1"/>
              <a:tblGrid>
                <a:gridCol w="3980396">
                  <a:extLst>
                    <a:ext uri="{9D8B030D-6E8A-4147-A177-3AD203B41FA5}">
                      <a16:colId xmlns:a16="http://schemas.microsoft.com/office/drawing/2014/main" val="2378484228"/>
                    </a:ext>
                  </a:extLst>
                </a:gridCol>
                <a:gridCol w="3958625">
                  <a:extLst>
                    <a:ext uri="{9D8B030D-6E8A-4147-A177-3AD203B41FA5}">
                      <a16:colId xmlns:a16="http://schemas.microsoft.com/office/drawing/2014/main" val="1047558859"/>
                    </a:ext>
                  </a:extLst>
                </a:gridCol>
              </a:tblGrid>
              <a:tr h="939708">
                <a:tc>
                  <a:txBody>
                    <a:bodyPr/>
                    <a:lstStyle/>
                    <a:p>
                      <a:pPr marL="0" indent="0" algn="ctr">
                        <a:buNone/>
                      </a:pPr>
                      <a:r>
                        <a:rPr lang="en-US" sz="3200" dirty="0">
                          <a:solidFill>
                            <a:schemeClr val="bg1"/>
                          </a:solidFill>
                        </a:rPr>
                        <a:t>Assessment Lead</a:t>
                      </a:r>
                    </a:p>
                  </a:txBody>
                  <a:tcPr marL="68580" marR="68580" marT="34290" marB="34290" anchor="ctr">
                    <a:lnL w="12700" cap="flat" cmpd="sng" algn="ctr">
                      <a:noFill/>
                      <a:prstDash val="sysDash"/>
                      <a:round/>
                      <a:headEnd type="none" w="med" len="med"/>
                      <a:tailEnd type="none" w="med" len="med"/>
                    </a:lnL>
                    <a:lnR w="3175" cap="flat" cmpd="sng" algn="ctr">
                      <a:solidFill>
                        <a:sysClr val="windowText" lastClr="000000"/>
                      </a:solidFill>
                      <a:prstDash val="solid"/>
                      <a:round/>
                      <a:headEnd type="none" w="med" len="med"/>
                      <a:tailEnd type="none" w="med" len="med"/>
                    </a:lnR>
                    <a:lnT w="12700" cap="flat" cmpd="sng" algn="ctr">
                      <a:noFill/>
                      <a:prstDash val="sysDash"/>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3200" dirty="0">
                          <a:solidFill>
                            <a:schemeClr val="bg1"/>
                          </a:solidFill>
                        </a:rPr>
                        <a:t>Point-of-Contact</a:t>
                      </a:r>
                    </a:p>
                  </a:txBody>
                  <a:tcPr marL="68580" marR="68580" marT="34290" marB="34290" anchor="ctr">
                    <a:lnL w="3175" cap="flat" cmpd="sng" algn="ctr">
                      <a:solidFill>
                        <a:sysClr val="windowText" lastClr="000000"/>
                      </a:solid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898034587"/>
                  </a:ext>
                </a:extLst>
              </a:tr>
              <a:tr h="1034037">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Sets Expectations</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Provides overview of organization</a:t>
                      </a:r>
                    </a:p>
                    <a:p>
                      <a:pPr marL="800100" marR="0" lvl="1" indent="-34290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400" b="1" dirty="0">
                          <a:solidFill>
                            <a:schemeClr val="tx1">
                              <a:lumMod val="85000"/>
                              <a:lumOff val="15000"/>
                            </a:schemeClr>
                          </a:solidFill>
                          <a:latin typeface="Arial" panose="020B0604020202020204" pitchFamily="34" charset="0"/>
                          <a:cs typeface="Arial" panose="020B0604020202020204" pitchFamily="34" charset="0"/>
                        </a:rPr>
                        <a:t>Target CMMC Level</a:t>
                      </a:r>
                    </a:p>
                    <a:p>
                      <a:pPr marL="800100" marR="0" lvl="1" indent="-34290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400" b="1" dirty="0">
                          <a:solidFill>
                            <a:schemeClr val="tx1">
                              <a:lumMod val="85000"/>
                              <a:lumOff val="15000"/>
                            </a:schemeClr>
                          </a:solidFill>
                          <a:latin typeface="Arial" panose="020B0604020202020204" pitchFamily="34" charset="0"/>
                          <a:cs typeface="Arial" panose="020B0604020202020204" pitchFamily="34" charset="0"/>
                        </a:rPr>
                        <a:t>Organizational scope </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4654220"/>
                  </a:ext>
                </a:extLst>
              </a:tr>
              <a:tr h="1034037">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Reviews assessment process and confirms scope</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Identifies stakeholders for organization</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34037">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Determines date of on-site.</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Coordinates Logistics</a:t>
                      </a:r>
                    </a:p>
                    <a:p>
                      <a:pPr marL="800100" marR="0" lvl="1" indent="-34290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400" b="1" dirty="0">
                          <a:solidFill>
                            <a:schemeClr val="tx1">
                              <a:lumMod val="85000"/>
                              <a:lumOff val="15000"/>
                            </a:schemeClr>
                          </a:solidFill>
                          <a:latin typeface="Arial" panose="020B0604020202020204" pitchFamily="34" charset="0"/>
                          <a:cs typeface="Arial" panose="020B0604020202020204" pitchFamily="34" charset="0"/>
                        </a:rPr>
                        <a:t>Provides requirements for visitor access onsite</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34037">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Discusses the documents/evidence that need to be provided.</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lang="en-US" sz="1400" b="1" dirty="0">
                        <a:solidFill>
                          <a:schemeClr val="tx1">
                            <a:lumMod val="85000"/>
                            <a:lumOff val="15000"/>
                          </a:schemeClr>
                        </a:solidFill>
                        <a:latin typeface="Arial" panose="020B0604020202020204" pitchFamily="34" charset="0"/>
                        <a:cs typeface="Arial" panose="020B0604020202020204" pitchFamily="34" charset="0"/>
                      </a:endParaRP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4" name="Oval 13"/>
          <p:cNvSpPr/>
          <p:nvPr/>
        </p:nvSpPr>
        <p:spPr>
          <a:xfrm>
            <a:off x="6259823" y="926287"/>
            <a:ext cx="756084" cy="756084"/>
          </a:xfrm>
          <a:prstGeom prst="ellipse">
            <a:avLst/>
          </a:prstGeom>
          <a:solidFill>
            <a:schemeClr val="bg1">
              <a:lumMod val="95000"/>
            </a:schemeClr>
          </a:solidFill>
          <a:ln>
            <a:solidFill>
              <a:srgbClr val="CE4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2245035" y="926287"/>
            <a:ext cx="756084" cy="756084"/>
          </a:xfrm>
          <a:prstGeom prst="ellipse">
            <a:avLst/>
          </a:prstGeom>
          <a:solidFill>
            <a:schemeClr val="bg1">
              <a:lumMod val="95000"/>
            </a:schemeClr>
          </a:solidFill>
          <a:ln>
            <a:solidFill>
              <a:srgbClr val="107B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Freeform 271">
            <a:extLst>
              <a:ext uri="{FF2B5EF4-FFF2-40B4-BE49-F238E27FC236}">
                <a16:creationId xmlns:a16="http://schemas.microsoft.com/office/drawing/2014/main" id="{F8BFD39A-A9B8-604B-A14A-33E911DF9A07}"/>
              </a:ext>
            </a:extLst>
          </p:cNvPr>
          <p:cNvSpPr/>
          <p:nvPr/>
        </p:nvSpPr>
        <p:spPr>
          <a:xfrm>
            <a:off x="2355466" y="996958"/>
            <a:ext cx="535222" cy="604934"/>
          </a:xfrm>
          <a:custGeom>
            <a:avLst/>
            <a:gdLst>
              <a:gd name="connsiteX0" fmla="*/ 1769377 w 3548208"/>
              <a:gd name="connsiteY0" fmla="*/ 53 h 4010348"/>
              <a:gd name="connsiteX1" fmla="*/ 2526784 w 3548208"/>
              <a:gd name="connsiteY1" fmla="*/ 536424 h 4010348"/>
              <a:gd name="connsiteX2" fmla="*/ 2509694 w 3548208"/>
              <a:gd name="connsiteY2" fmla="*/ 1008112 h 4010348"/>
              <a:gd name="connsiteX3" fmla="*/ 2443897 w 3548208"/>
              <a:gd name="connsiteY3" fmla="*/ 1562688 h 4010348"/>
              <a:gd name="connsiteX4" fmla="*/ 2279405 w 3548208"/>
              <a:gd name="connsiteY4" fmla="*/ 1875225 h 4010348"/>
              <a:gd name="connsiteX5" fmla="*/ 2457996 w 3548208"/>
              <a:gd name="connsiteY5" fmla="*/ 2248858 h 4010348"/>
              <a:gd name="connsiteX6" fmla="*/ 3254614 w 3548208"/>
              <a:gd name="connsiteY6" fmla="*/ 2671840 h 4010348"/>
              <a:gd name="connsiteX7" fmla="*/ 3548208 w 3548208"/>
              <a:gd name="connsiteY7" fmla="*/ 3621769 h 4010348"/>
              <a:gd name="connsiteX8" fmla="*/ 0 w 3548208"/>
              <a:gd name="connsiteY8" fmla="*/ 3630598 h 4010348"/>
              <a:gd name="connsiteX9" fmla="*/ 217756 w 3548208"/>
              <a:gd name="connsiteY9" fmla="*/ 2770537 h 4010348"/>
              <a:gd name="connsiteX10" fmla="*/ 1116204 w 3548208"/>
              <a:gd name="connsiteY10" fmla="*/ 2230840 h 4010348"/>
              <a:gd name="connsiteX11" fmla="*/ 1327695 w 3548208"/>
              <a:gd name="connsiteY11" fmla="*/ 1938672 h 4010348"/>
              <a:gd name="connsiteX12" fmla="*/ 1156152 w 3548208"/>
              <a:gd name="connsiteY12" fmla="*/ 1590887 h 4010348"/>
              <a:gd name="connsiteX13" fmla="*/ 1015157 w 3548208"/>
              <a:gd name="connsiteY13" fmla="*/ 994013 h 4010348"/>
              <a:gd name="connsiteX14" fmla="*/ 1051901 w 3548208"/>
              <a:gd name="connsiteY14" fmla="*/ 437726 h 4010348"/>
              <a:gd name="connsiteX15" fmla="*/ 1769377 w 3548208"/>
              <a:gd name="connsiteY15" fmla="*/ 53 h 4010348"/>
              <a:gd name="connsiteX16" fmla="*/ 2161912 w 3548208"/>
              <a:gd name="connsiteY16" fmla="*/ 2065566 h 4010348"/>
              <a:gd name="connsiteX17" fmla="*/ 1872874 w 3548208"/>
              <a:gd name="connsiteY17" fmla="*/ 2307604 h 4010348"/>
              <a:gd name="connsiteX18" fmla="*/ 1964522 w 3548208"/>
              <a:gd name="connsiteY18" fmla="*/ 2432150 h 4010348"/>
              <a:gd name="connsiteX19" fmla="*/ 1872875 w 3548208"/>
              <a:gd name="connsiteY19" fmla="*/ 2643640 h 4010348"/>
              <a:gd name="connsiteX20" fmla="*/ 1941021 w 3548208"/>
              <a:gd name="connsiteY20" fmla="*/ 2911528 h 4010348"/>
              <a:gd name="connsiteX21" fmla="*/ 2119615 w 3548208"/>
              <a:gd name="connsiteY21" fmla="*/ 2580193 h 4010348"/>
              <a:gd name="connsiteX22" fmla="*/ 2258258 w 3548208"/>
              <a:gd name="connsiteY22" fmla="*/ 2737636 h 4010348"/>
              <a:gd name="connsiteX23" fmla="*/ 2284108 w 3548208"/>
              <a:gd name="connsiteY23" fmla="*/ 2279406 h 4010348"/>
              <a:gd name="connsiteX24" fmla="*/ 2161912 w 3548208"/>
              <a:gd name="connsiteY24" fmla="*/ 2065566 h 4010348"/>
              <a:gd name="connsiteX25" fmla="*/ 1384094 w 3548208"/>
              <a:gd name="connsiteY25" fmla="*/ 2067915 h 4010348"/>
              <a:gd name="connsiteX26" fmla="*/ 1264248 w 3548208"/>
              <a:gd name="connsiteY26" fmla="*/ 2279406 h 4010348"/>
              <a:gd name="connsiteX27" fmla="*/ 1261899 w 3548208"/>
              <a:gd name="connsiteY27" fmla="*/ 2739986 h 4010348"/>
              <a:gd name="connsiteX28" fmla="*/ 1456940 w 3548208"/>
              <a:gd name="connsiteY28" fmla="*/ 2570792 h 4010348"/>
              <a:gd name="connsiteX29" fmla="*/ 1628484 w 3548208"/>
              <a:gd name="connsiteY29" fmla="*/ 2906828 h 4010348"/>
              <a:gd name="connsiteX30" fmla="*/ 1673131 w 3548208"/>
              <a:gd name="connsiteY30" fmla="*/ 2631889 h 4010348"/>
              <a:gd name="connsiteX31" fmla="*/ 1602634 w 3548208"/>
              <a:gd name="connsiteY31" fmla="*/ 2439198 h 4010348"/>
              <a:gd name="connsiteX32" fmla="*/ 1684881 w 3548208"/>
              <a:gd name="connsiteY32" fmla="*/ 2321703 h 4010348"/>
              <a:gd name="connsiteX33" fmla="*/ 1384094 w 3548208"/>
              <a:gd name="connsiteY33" fmla="*/ 2067915 h 401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48208" h="4010348">
                <a:moveTo>
                  <a:pt x="1769377" y="53"/>
                </a:moveTo>
                <a:cubicBezTo>
                  <a:pt x="2146697" y="-3815"/>
                  <a:pt x="2519895" y="205088"/>
                  <a:pt x="2526784" y="536424"/>
                </a:cubicBezTo>
                <a:cubicBezTo>
                  <a:pt x="2561819" y="750051"/>
                  <a:pt x="2535757" y="799185"/>
                  <a:pt x="2509694" y="1008112"/>
                </a:cubicBezTo>
                <a:cubicBezTo>
                  <a:pt x="2645989" y="1130307"/>
                  <a:pt x="2633455" y="1335531"/>
                  <a:pt x="2443897" y="1562688"/>
                </a:cubicBezTo>
                <a:cubicBezTo>
                  <a:pt x="2443897" y="1698198"/>
                  <a:pt x="2321702" y="1789062"/>
                  <a:pt x="2279405" y="1875225"/>
                </a:cubicBezTo>
                <a:cubicBezTo>
                  <a:pt x="2281754" y="1989587"/>
                  <a:pt x="2281362" y="2098856"/>
                  <a:pt x="2457996" y="2248858"/>
                </a:cubicBezTo>
                <a:cubicBezTo>
                  <a:pt x="2608782" y="2287239"/>
                  <a:pt x="2871864" y="2271218"/>
                  <a:pt x="3254614" y="2671840"/>
                </a:cubicBezTo>
                <a:cubicBezTo>
                  <a:pt x="3375456" y="2871511"/>
                  <a:pt x="3464965" y="3149511"/>
                  <a:pt x="3548208" y="3621769"/>
                </a:cubicBezTo>
                <a:cubicBezTo>
                  <a:pt x="2909398" y="4180608"/>
                  <a:pt x="518250" y="4094753"/>
                  <a:pt x="0" y="3630598"/>
                </a:cubicBezTo>
                <a:cubicBezTo>
                  <a:pt x="64373" y="3381937"/>
                  <a:pt x="82244" y="2909964"/>
                  <a:pt x="217756" y="2770537"/>
                </a:cubicBezTo>
                <a:cubicBezTo>
                  <a:pt x="362928" y="2551735"/>
                  <a:pt x="817505" y="2312564"/>
                  <a:pt x="1116204" y="2230840"/>
                </a:cubicBezTo>
                <a:cubicBezTo>
                  <a:pt x="1301195" y="2092196"/>
                  <a:pt x="1321037" y="2045331"/>
                  <a:pt x="1327695" y="1938672"/>
                </a:cubicBezTo>
                <a:cubicBezTo>
                  <a:pt x="1253424" y="1751108"/>
                  <a:pt x="1156152" y="1738147"/>
                  <a:pt x="1156152" y="1590887"/>
                </a:cubicBezTo>
                <a:cubicBezTo>
                  <a:pt x="839840" y="1390790"/>
                  <a:pt x="951069" y="1053828"/>
                  <a:pt x="1015157" y="994013"/>
                </a:cubicBezTo>
                <a:cubicBezTo>
                  <a:pt x="999206" y="727121"/>
                  <a:pt x="992656" y="615321"/>
                  <a:pt x="1051901" y="437726"/>
                </a:cubicBezTo>
                <a:cubicBezTo>
                  <a:pt x="1179944" y="134785"/>
                  <a:pt x="1475907" y="3062"/>
                  <a:pt x="1769377" y="53"/>
                </a:cubicBezTo>
                <a:close/>
                <a:moveTo>
                  <a:pt x="2161912" y="2065566"/>
                </a:moveTo>
                <a:cubicBezTo>
                  <a:pt x="2089065" y="2139197"/>
                  <a:pt x="1936322" y="2248073"/>
                  <a:pt x="1872874" y="2307604"/>
                </a:cubicBezTo>
                <a:cubicBezTo>
                  <a:pt x="1917523" y="2379668"/>
                  <a:pt x="1952771" y="2395334"/>
                  <a:pt x="1964522" y="2432150"/>
                </a:cubicBezTo>
                <a:cubicBezTo>
                  <a:pt x="1941022" y="2487764"/>
                  <a:pt x="1896374" y="2585675"/>
                  <a:pt x="1872875" y="2643640"/>
                </a:cubicBezTo>
                <a:lnTo>
                  <a:pt x="1941021" y="2911528"/>
                </a:lnTo>
                <a:cubicBezTo>
                  <a:pt x="2016218" y="2790900"/>
                  <a:pt x="2079667" y="2656173"/>
                  <a:pt x="2119615" y="2580193"/>
                </a:cubicBezTo>
                <a:lnTo>
                  <a:pt x="2258258" y="2737636"/>
                </a:lnTo>
                <a:cubicBezTo>
                  <a:pt x="2257476" y="2584109"/>
                  <a:pt x="2287241" y="2486981"/>
                  <a:pt x="2284108" y="2279406"/>
                </a:cubicBezTo>
                <a:lnTo>
                  <a:pt x="2161912" y="2065566"/>
                </a:lnTo>
                <a:close/>
                <a:moveTo>
                  <a:pt x="1384094" y="2067915"/>
                </a:moveTo>
                <a:lnTo>
                  <a:pt x="1264248" y="2279406"/>
                </a:lnTo>
                <a:cubicBezTo>
                  <a:pt x="1263465" y="2432933"/>
                  <a:pt x="1262682" y="2586459"/>
                  <a:pt x="1261899" y="2739986"/>
                </a:cubicBezTo>
                <a:lnTo>
                  <a:pt x="1456940" y="2570792"/>
                </a:lnTo>
                <a:cubicBezTo>
                  <a:pt x="1496888" y="2646773"/>
                  <a:pt x="1553287" y="2786200"/>
                  <a:pt x="1628484" y="2906828"/>
                </a:cubicBezTo>
                <a:lnTo>
                  <a:pt x="1673131" y="2631889"/>
                </a:lnTo>
                <a:cubicBezTo>
                  <a:pt x="1649632" y="2573925"/>
                  <a:pt x="1626133" y="2494812"/>
                  <a:pt x="1602634" y="2439198"/>
                </a:cubicBezTo>
                <a:cubicBezTo>
                  <a:pt x="1614384" y="2402382"/>
                  <a:pt x="1640233" y="2393767"/>
                  <a:pt x="1684881" y="2321703"/>
                </a:cubicBezTo>
                <a:cubicBezTo>
                  <a:pt x="1621434" y="2262173"/>
                  <a:pt x="1456941" y="2141546"/>
                  <a:pt x="1384094" y="2067915"/>
                </a:cubicBezTo>
                <a:close/>
              </a:path>
            </a:pathLst>
          </a:custGeom>
          <a:solidFill>
            <a:schemeClr val="tx1"/>
          </a:solidFill>
          <a:ln w="12700" cap="flat" cmpd="sng" algn="ctr">
            <a:noFill/>
            <a:prstDash val="solid"/>
            <a:miter lim="800000"/>
          </a:ln>
          <a:effectLst/>
        </p:spPr>
        <p:txBody>
          <a:bodyPr wrap="square" rtlCol="0" anchor="ctr">
            <a:noAutofit/>
          </a:bodyPr>
          <a:lstStyle/>
          <a:p>
            <a:pPr algn="ctr">
              <a:defRPr/>
            </a:pPr>
            <a:endParaRPr lang="en-US" sz="1350" kern="0">
              <a:solidFill>
                <a:prstClr val="white"/>
              </a:solidFill>
              <a:latin typeface="Calibri" panose="020F0502020204030204"/>
            </a:endParaRPr>
          </a:p>
        </p:txBody>
      </p:sp>
      <p:grpSp>
        <p:nvGrpSpPr>
          <p:cNvPr id="41" name="Group 40">
            <a:extLst>
              <a:ext uri="{FF2B5EF4-FFF2-40B4-BE49-F238E27FC236}">
                <a16:creationId xmlns:a16="http://schemas.microsoft.com/office/drawing/2014/main" id="{5A9FB06F-BB07-0F49-AA98-8F93A8AE9F0D}"/>
              </a:ext>
            </a:extLst>
          </p:cNvPr>
          <p:cNvGrpSpPr/>
          <p:nvPr/>
        </p:nvGrpSpPr>
        <p:grpSpPr>
          <a:xfrm>
            <a:off x="6355073" y="1028700"/>
            <a:ext cx="581992" cy="576369"/>
            <a:chOff x="1493949" y="647268"/>
            <a:chExt cx="4128165" cy="4649318"/>
          </a:xfrm>
          <a:solidFill>
            <a:schemeClr val="tx1"/>
          </a:solidFill>
        </p:grpSpPr>
        <p:sp>
          <p:nvSpPr>
            <p:cNvPr id="42" name="Freeform 41">
              <a:extLst>
                <a:ext uri="{FF2B5EF4-FFF2-40B4-BE49-F238E27FC236}">
                  <a16:creationId xmlns:a16="http://schemas.microsoft.com/office/drawing/2014/main" id="{72EF9303-DB2B-BA41-9710-239AE7BD045B}"/>
                </a:ext>
              </a:extLst>
            </p:cNvPr>
            <p:cNvSpPr/>
            <p:nvPr/>
          </p:nvSpPr>
          <p:spPr>
            <a:xfrm>
              <a:off x="1493949" y="647268"/>
              <a:ext cx="4128165" cy="4333728"/>
            </a:xfrm>
            <a:custGeom>
              <a:avLst/>
              <a:gdLst>
                <a:gd name="connsiteX0" fmla="*/ 2065537 w 4128165"/>
                <a:gd name="connsiteY0" fmla="*/ 3566737 h 4361973"/>
                <a:gd name="connsiteX1" fmla="*/ 2203614 w 4128165"/>
                <a:gd name="connsiteY1" fmla="*/ 3704814 h 4361973"/>
                <a:gd name="connsiteX2" fmla="*/ 2065537 w 4128165"/>
                <a:gd name="connsiteY2" fmla="*/ 3842890 h 4361973"/>
                <a:gd name="connsiteX3" fmla="*/ 1927460 w 4128165"/>
                <a:gd name="connsiteY3" fmla="*/ 3704814 h 4361973"/>
                <a:gd name="connsiteX4" fmla="*/ 2065537 w 4128165"/>
                <a:gd name="connsiteY4" fmla="*/ 3566737 h 4361973"/>
                <a:gd name="connsiteX5" fmla="*/ 2079687 w 4128165"/>
                <a:gd name="connsiteY5" fmla="*/ 222 h 4361973"/>
                <a:gd name="connsiteX6" fmla="*/ 2754221 w 4128165"/>
                <a:gd name="connsiteY6" fmla="*/ 824668 h 4361973"/>
                <a:gd name="connsiteX7" fmla="*/ 2883611 w 4128165"/>
                <a:gd name="connsiteY7" fmla="*/ 891800 h 4361973"/>
                <a:gd name="connsiteX8" fmla="*/ 2846287 w 4128165"/>
                <a:gd name="connsiteY8" fmla="*/ 1240163 h 4361973"/>
                <a:gd name="connsiteX9" fmla="*/ 2683715 w 4128165"/>
                <a:gd name="connsiteY9" fmla="*/ 1313979 h 4361973"/>
                <a:gd name="connsiteX10" fmla="*/ 2447285 w 4128165"/>
                <a:gd name="connsiteY10" fmla="*/ 1701916 h 4361973"/>
                <a:gd name="connsiteX11" fmla="*/ 3384543 w 4128165"/>
                <a:gd name="connsiteY11" fmla="*/ 2209514 h 4361973"/>
                <a:gd name="connsiteX12" fmla="*/ 3585530 w 4128165"/>
                <a:gd name="connsiteY12" fmla="*/ 2411251 h 4361973"/>
                <a:gd name="connsiteX13" fmla="*/ 4119900 w 4128165"/>
                <a:gd name="connsiteY13" fmla="*/ 3861215 h 4361973"/>
                <a:gd name="connsiteX14" fmla="*/ 3536953 w 4128165"/>
                <a:gd name="connsiteY14" fmla="*/ 4297989 h 4361973"/>
                <a:gd name="connsiteX15" fmla="*/ 3502728 w 4128165"/>
                <a:gd name="connsiteY15" fmla="*/ 4306064 h 4361973"/>
                <a:gd name="connsiteX16" fmla="*/ 3502728 w 4128165"/>
                <a:gd name="connsiteY16" fmla="*/ 2773396 h 4361973"/>
                <a:gd name="connsiteX17" fmla="*/ 3469427 w 4128165"/>
                <a:gd name="connsiteY17" fmla="*/ 2740095 h 4361973"/>
                <a:gd name="connsiteX18" fmla="*/ 666517 w 4128165"/>
                <a:gd name="connsiteY18" fmla="*/ 2740095 h 4361973"/>
                <a:gd name="connsiteX19" fmla="*/ 633216 w 4128165"/>
                <a:gd name="connsiteY19" fmla="*/ 2773396 h 4361973"/>
                <a:gd name="connsiteX20" fmla="*/ 633216 w 4128165"/>
                <a:gd name="connsiteY20" fmla="*/ 4333728 h 4361973"/>
                <a:gd name="connsiteX21" fmla="*/ 709365 w 4128165"/>
                <a:gd name="connsiteY21" fmla="*/ 4361973 h 4361973"/>
                <a:gd name="connsiteX22" fmla="*/ 572744 w 4128165"/>
                <a:gd name="connsiteY22" fmla="*/ 4330710 h 4361973"/>
                <a:gd name="connsiteX23" fmla="*/ 11179 w 4128165"/>
                <a:gd name="connsiteY23" fmla="*/ 3850322 h 4361973"/>
                <a:gd name="connsiteX24" fmla="*/ 598713 w 4128165"/>
                <a:gd name="connsiteY24" fmla="*/ 2378547 h 4361973"/>
                <a:gd name="connsiteX25" fmla="*/ 806908 w 4128165"/>
                <a:gd name="connsiteY25" fmla="*/ 2196328 h 4361973"/>
                <a:gd name="connsiteX26" fmla="*/ 1718206 w 4128165"/>
                <a:gd name="connsiteY26" fmla="*/ 1685948 h 4361973"/>
                <a:gd name="connsiteX27" fmla="*/ 1486835 w 4128165"/>
                <a:gd name="connsiteY27" fmla="*/ 1289151 h 4361973"/>
                <a:gd name="connsiteX28" fmla="*/ 1336713 w 4128165"/>
                <a:gd name="connsiteY28" fmla="*/ 1298222 h 4361973"/>
                <a:gd name="connsiteX29" fmla="*/ 1266207 w 4128165"/>
                <a:gd name="connsiteY29" fmla="*/ 904240 h 4361973"/>
                <a:gd name="connsiteX30" fmla="*/ 1382326 w 4128165"/>
                <a:gd name="connsiteY30" fmla="*/ 804708 h 4361973"/>
                <a:gd name="connsiteX31" fmla="*/ 1913164 w 4128165"/>
                <a:gd name="connsiteY31" fmla="*/ 78953 h 4361973"/>
                <a:gd name="connsiteX32" fmla="*/ 2079687 w 4128165"/>
                <a:gd name="connsiteY32" fmla="*/ 222 h 4361973"/>
                <a:gd name="connsiteX0" fmla="*/ 1927460 w 4128165"/>
                <a:gd name="connsiteY0" fmla="*/ 3704814 h 4361973"/>
                <a:gd name="connsiteX1" fmla="*/ 2203614 w 4128165"/>
                <a:gd name="connsiteY1" fmla="*/ 3704814 h 4361973"/>
                <a:gd name="connsiteX2" fmla="*/ 2065537 w 4128165"/>
                <a:gd name="connsiteY2" fmla="*/ 3842890 h 4361973"/>
                <a:gd name="connsiteX3" fmla="*/ 1927460 w 4128165"/>
                <a:gd name="connsiteY3" fmla="*/ 3704814 h 4361973"/>
                <a:gd name="connsiteX4" fmla="*/ 2079687 w 4128165"/>
                <a:gd name="connsiteY4" fmla="*/ 222 h 4361973"/>
                <a:gd name="connsiteX5" fmla="*/ 2754221 w 4128165"/>
                <a:gd name="connsiteY5" fmla="*/ 824668 h 4361973"/>
                <a:gd name="connsiteX6" fmla="*/ 2883611 w 4128165"/>
                <a:gd name="connsiteY6" fmla="*/ 891800 h 4361973"/>
                <a:gd name="connsiteX7" fmla="*/ 2846287 w 4128165"/>
                <a:gd name="connsiteY7" fmla="*/ 1240163 h 4361973"/>
                <a:gd name="connsiteX8" fmla="*/ 2683715 w 4128165"/>
                <a:gd name="connsiteY8" fmla="*/ 1313979 h 4361973"/>
                <a:gd name="connsiteX9" fmla="*/ 2447285 w 4128165"/>
                <a:gd name="connsiteY9" fmla="*/ 1701916 h 4361973"/>
                <a:gd name="connsiteX10" fmla="*/ 3384543 w 4128165"/>
                <a:gd name="connsiteY10" fmla="*/ 2209514 h 4361973"/>
                <a:gd name="connsiteX11" fmla="*/ 3585530 w 4128165"/>
                <a:gd name="connsiteY11" fmla="*/ 2411251 h 4361973"/>
                <a:gd name="connsiteX12" fmla="*/ 4119900 w 4128165"/>
                <a:gd name="connsiteY12" fmla="*/ 3861215 h 4361973"/>
                <a:gd name="connsiteX13" fmla="*/ 3536953 w 4128165"/>
                <a:gd name="connsiteY13" fmla="*/ 4297989 h 4361973"/>
                <a:gd name="connsiteX14" fmla="*/ 3502728 w 4128165"/>
                <a:gd name="connsiteY14" fmla="*/ 4306064 h 4361973"/>
                <a:gd name="connsiteX15" fmla="*/ 3502728 w 4128165"/>
                <a:gd name="connsiteY15" fmla="*/ 2773396 h 4361973"/>
                <a:gd name="connsiteX16" fmla="*/ 3469427 w 4128165"/>
                <a:gd name="connsiteY16" fmla="*/ 2740095 h 4361973"/>
                <a:gd name="connsiteX17" fmla="*/ 666517 w 4128165"/>
                <a:gd name="connsiteY17" fmla="*/ 2740095 h 4361973"/>
                <a:gd name="connsiteX18" fmla="*/ 633216 w 4128165"/>
                <a:gd name="connsiteY18" fmla="*/ 2773396 h 4361973"/>
                <a:gd name="connsiteX19" fmla="*/ 633216 w 4128165"/>
                <a:gd name="connsiteY19" fmla="*/ 4333728 h 4361973"/>
                <a:gd name="connsiteX20" fmla="*/ 709365 w 4128165"/>
                <a:gd name="connsiteY20" fmla="*/ 4361973 h 4361973"/>
                <a:gd name="connsiteX21" fmla="*/ 572744 w 4128165"/>
                <a:gd name="connsiteY21" fmla="*/ 4330710 h 4361973"/>
                <a:gd name="connsiteX22" fmla="*/ 11179 w 4128165"/>
                <a:gd name="connsiteY22" fmla="*/ 3850322 h 4361973"/>
                <a:gd name="connsiteX23" fmla="*/ 598713 w 4128165"/>
                <a:gd name="connsiteY23" fmla="*/ 2378547 h 4361973"/>
                <a:gd name="connsiteX24" fmla="*/ 806908 w 4128165"/>
                <a:gd name="connsiteY24" fmla="*/ 2196328 h 4361973"/>
                <a:gd name="connsiteX25" fmla="*/ 1718206 w 4128165"/>
                <a:gd name="connsiteY25" fmla="*/ 1685948 h 4361973"/>
                <a:gd name="connsiteX26" fmla="*/ 1486835 w 4128165"/>
                <a:gd name="connsiteY26" fmla="*/ 1289151 h 4361973"/>
                <a:gd name="connsiteX27" fmla="*/ 1336713 w 4128165"/>
                <a:gd name="connsiteY27" fmla="*/ 1298222 h 4361973"/>
                <a:gd name="connsiteX28" fmla="*/ 1266207 w 4128165"/>
                <a:gd name="connsiteY28" fmla="*/ 904240 h 4361973"/>
                <a:gd name="connsiteX29" fmla="*/ 1382326 w 4128165"/>
                <a:gd name="connsiteY29" fmla="*/ 804708 h 4361973"/>
                <a:gd name="connsiteX30" fmla="*/ 1913164 w 4128165"/>
                <a:gd name="connsiteY30" fmla="*/ 78953 h 4361973"/>
                <a:gd name="connsiteX31" fmla="*/ 2079687 w 4128165"/>
                <a:gd name="connsiteY31" fmla="*/ 222 h 4361973"/>
                <a:gd name="connsiteX0" fmla="*/ 2065537 w 4128165"/>
                <a:gd name="connsiteY0" fmla="*/ 3842890 h 4361973"/>
                <a:gd name="connsiteX1" fmla="*/ 2203614 w 4128165"/>
                <a:gd name="connsiteY1" fmla="*/ 3704814 h 4361973"/>
                <a:gd name="connsiteX2" fmla="*/ 2065537 w 4128165"/>
                <a:gd name="connsiteY2" fmla="*/ 3842890 h 4361973"/>
                <a:gd name="connsiteX3" fmla="*/ 2079687 w 4128165"/>
                <a:gd name="connsiteY3" fmla="*/ 222 h 4361973"/>
                <a:gd name="connsiteX4" fmla="*/ 2754221 w 4128165"/>
                <a:gd name="connsiteY4" fmla="*/ 824668 h 4361973"/>
                <a:gd name="connsiteX5" fmla="*/ 2883611 w 4128165"/>
                <a:gd name="connsiteY5" fmla="*/ 891800 h 4361973"/>
                <a:gd name="connsiteX6" fmla="*/ 2846287 w 4128165"/>
                <a:gd name="connsiteY6" fmla="*/ 1240163 h 4361973"/>
                <a:gd name="connsiteX7" fmla="*/ 2683715 w 4128165"/>
                <a:gd name="connsiteY7" fmla="*/ 1313979 h 4361973"/>
                <a:gd name="connsiteX8" fmla="*/ 2447285 w 4128165"/>
                <a:gd name="connsiteY8" fmla="*/ 1701916 h 4361973"/>
                <a:gd name="connsiteX9" fmla="*/ 3384543 w 4128165"/>
                <a:gd name="connsiteY9" fmla="*/ 2209514 h 4361973"/>
                <a:gd name="connsiteX10" fmla="*/ 3585530 w 4128165"/>
                <a:gd name="connsiteY10" fmla="*/ 2411251 h 4361973"/>
                <a:gd name="connsiteX11" fmla="*/ 4119900 w 4128165"/>
                <a:gd name="connsiteY11" fmla="*/ 3861215 h 4361973"/>
                <a:gd name="connsiteX12" fmla="*/ 3536953 w 4128165"/>
                <a:gd name="connsiteY12" fmla="*/ 4297989 h 4361973"/>
                <a:gd name="connsiteX13" fmla="*/ 3502728 w 4128165"/>
                <a:gd name="connsiteY13" fmla="*/ 4306064 h 4361973"/>
                <a:gd name="connsiteX14" fmla="*/ 3502728 w 4128165"/>
                <a:gd name="connsiteY14" fmla="*/ 2773396 h 4361973"/>
                <a:gd name="connsiteX15" fmla="*/ 3469427 w 4128165"/>
                <a:gd name="connsiteY15" fmla="*/ 2740095 h 4361973"/>
                <a:gd name="connsiteX16" fmla="*/ 666517 w 4128165"/>
                <a:gd name="connsiteY16" fmla="*/ 2740095 h 4361973"/>
                <a:gd name="connsiteX17" fmla="*/ 633216 w 4128165"/>
                <a:gd name="connsiteY17" fmla="*/ 2773396 h 4361973"/>
                <a:gd name="connsiteX18" fmla="*/ 633216 w 4128165"/>
                <a:gd name="connsiteY18" fmla="*/ 4333728 h 4361973"/>
                <a:gd name="connsiteX19" fmla="*/ 709365 w 4128165"/>
                <a:gd name="connsiteY19" fmla="*/ 4361973 h 4361973"/>
                <a:gd name="connsiteX20" fmla="*/ 572744 w 4128165"/>
                <a:gd name="connsiteY20" fmla="*/ 4330710 h 4361973"/>
                <a:gd name="connsiteX21" fmla="*/ 11179 w 4128165"/>
                <a:gd name="connsiteY21" fmla="*/ 3850322 h 4361973"/>
                <a:gd name="connsiteX22" fmla="*/ 598713 w 4128165"/>
                <a:gd name="connsiteY22" fmla="*/ 2378547 h 4361973"/>
                <a:gd name="connsiteX23" fmla="*/ 806908 w 4128165"/>
                <a:gd name="connsiteY23" fmla="*/ 2196328 h 4361973"/>
                <a:gd name="connsiteX24" fmla="*/ 1718206 w 4128165"/>
                <a:gd name="connsiteY24" fmla="*/ 1685948 h 4361973"/>
                <a:gd name="connsiteX25" fmla="*/ 1486835 w 4128165"/>
                <a:gd name="connsiteY25" fmla="*/ 1289151 h 4361973"/>
                <a:gd name="connsiteX26" fmla="*/ 1336713 w 4128165"/>
                <a:gd name="connsiteY26" fmla="*/ 1298222 h 4361973"/>
                <a:gd name="connsiteX27" fmla="*/ 1266207 w 4128165"/>
                <a:gd name="connsiteY27" fmla="*/ 904240 h 4361973"/>
                <a:gd name="connsiteX28" fmla="*/ 1382326 w 4128165"/>
                <a:gd name="connsiteY28" fmla="*/ 804708 h 4361973"/>
                <a:gd name="connsiteX29" fmla="*/ 1913164 w 4128165"/>
                <a:gd name="connsiteY29" fmla="*/ 78953 h 4361973"/>
                <a:gd name="connsiteX30" fmla="*/ 2079687 w 4128165"/>
                <a:gd name="connsiteY30" fmla="*/ 222 h 4361973"/>
                <a:gd name="connsiteX0" fmla="*/ 2079687 w 4128165"/>
                <a:gd name="connsiteY0" fmla="*/ 222 h 4361973"/>
                <a:gd name="connsiteX1" fmla="*/ 2754221 w 4128165"/>
                <a:gd name="connsiteY1" fmla="*/ 824668 h 4361973"/>
                <a:gd name="connsiteX2" fmla="*/ 2883611 w 4128165"/>
                <a:gd name="connsiteY2" fmla="*/ 891800 h 4361973"/>
                <a:gd name="connsiteX3" fmla="*/ 2846287 w 4128165"/>
                <a:gd name="connsiteY3" fmla="*/ 1240163 h 4361973"/>
                <a:gd name="connsiteX4" fmla="*/ 2683715 w 4128165"/>
                <a:gd name="connsiteY4" fmla="*/ 1313979 h 4361973"/>
                <a:gd name="connsiteX5" fmla="*/ 2447285 w 4128165"/>
                <a:gd name="connsiteY5" fmla="*/ 1701916 h 4361973"/>
                <a:gd name="connsiteX6" fmla="*/ 3384543 w 4128165"/>
                <a:gd name="connsiteY6" fmla="*/ 2209514 h 4361973"/>
                <a:gd name="connsiteX7" fmla="*/ 3585530 w 4128165"/>
                <a:gd name="connsiteY7" fmla="*/ 2411251 h 4361973"/>
                <a:gd name="connsiteX8" fmla="*/ 4119900 w 4128165"/>
                <a:gd name="connsiteY8" fmla="*/ 3861215 h 4361973"/>
                <a:gd name="connsiteX9" fmla="*/ 3536953 w 4128165"/>
                <a:gd name="connsiteY9" fmla="*/ 4297989 h 4361973"/>
                <a:gd name="connsiteX10" fmla="*/ 3502728 w 4128165"/>
                <a:gd name="connsiteY10" fmla="*/ 4306064 h 4361973"/>
                <a:gd name="connsiteX11" fmla="*/ 3502728 w 4128165"/>
                <a:gd name="connsiteY11" fmla="*/ 2773396 h 4361973"/>
                <a:gd name="connsiteX12" fmla="*/ 3469427 w 4128165"/>
                <a:gd name="connsiteY12" fmla="*/ 2740095 h 4361973"/>
                <a:gd name="connsiteX13" fmla="*/ 666517 w 4128165"/>
                <a:gd name="connsiteY13" fmla="*/ 2740095 h 4361973"/>
                <a:gd name="connsiteX14" fmla="*/ 633216 w 4128165"/>
                <a:gd name="connsiteY14" fmla="*/ 2773396 h 4361973"/>
                <a:gd name="connsiteX15" fmla="*/ 633216 w 4128165"/>
                <a:gd name="connsiteY15" fmla="*/ 4333728 h 4361973"/>
                <a:gd name="connsiteX16" fmla="*/ 709365 w 4128165"/>
                <a:gd name="connsiteY16" fmla="*/ 4361973 h 4361973"/>
                <a:gd name="connsiteX17" fmla="*/ 572744 w 4128165"/>
                <a:gd name="connsiteY17" fmla="*/ 4330710 h 4361973"/>
                <a:gd name="connsiteX18" fmla="*/ 11179 w 4128165"/>
                <a:gd name="connsiteY18" fmla="*/ 3850322 h 4361973"/>
                <a:gd name="connsiteX19" fmla="*/ 598713 w 4128165"/>
                <a:gd name="connsiteY19" fmla="*/ 2378547 h 4361973"/>
                <a:gd name="connsiteX20" fmla="*/ 806908 w 4128165"/>
                <a:gd name="connsiteY20" fmla="*/ 2196328 h 4361973"/>
                <a:gd name="connsiteX21" fmla="*/ 1718206 w 4128165"/>
                <a:gd name="connsiteY21" fmla="*/ 1685948 h 4361973"/>
                <a:gd name="connsiteX22" fmla="*/ 1486835 w 4128165"/>
                <a:gd name="connsiteY22" fmla="*/ 1289151 h 4361973"/>
                <a:gd name="connsiteX23" fmla="*/ 1336713 w 4128165"/>
                <a:gd name="connsiteY23" fmla="*/ 1298222 h 4361973"/>
                <a:gd name="connsiteX24" fmla="*/ 1266207 w 4128165"/>
                <a:gd name="connsiteY24" fmla="*/ 904240 h 4361973"/>
                <a:gd name="connsiteX25" fmla="*/ 1382326 w 4128165"/>
                <a:gd name="connsiteY25" fmla="*/ 804708 h 4361973"/>
                <a:gd name="connsiteX26" fmla="*/ 1913164 w 4128165"/>
                <a:gd name="connsiteY26" fmla="*/ 78953 h 4361973"/>
                <a:gd name="connsiteX27" fmla="*/ 2079687 w 4128165"/>
                <a:gd name="connsiteY27" fmla="*/ 222 h 4361973"/>
                <a:gd name="connsiteX0" fmla="*/ 2079687 w 4128165"/>
                <a:gd name="connsiteY0" fmla="*/ 222 h 4333728"/>
                <a:gd name="connsiteX1" fmla="*/ 2754221 w 4128165"/>
                <a:gd name="connsiteY1" fmla="*/ 824668 h 4333728"/>
                <a:gd name="connsiteX2" fmla="*/ 2883611 w 4128165"/>
                <a:gd name="connsiteY2" fmla="*/ 891800 h 4333728"/>
                <a:gd name="connsiteX3" fmla="*/ 2846287 w 4128165"/>
                <a:gd name="connsiteY3" fmla="*/ 1240163 h 4333728"/>
                <a:gd name="connsiteX4" fmla="*/ 2683715 w 4128165"/>
                <a:gd name="connsiteY4" fmla="*/ 1313979 h 4333728"/>
                <a:gd name="connsiteX5" fmla="*/ 2447285 w 4128165"/>
                <a:gd name="connsiteY5" fmla="*/ 1701916 h 4333728"/>
                <a:gd name="connsiteX6" fmla="*/ 3384543 w 4128165"/>
                <a:gd name="connsiteY6" fmla="*/ 2209514 h 4333728"/>
                <a:gd name="connsiteX7" fmla="*/ 3585530 w 4128165"/>
                <a:gd name="connsiteY7" fmla="*/ 2411251 h 4333728"/>
                <a:gd name="connsiteX8" fmla="*/ 4119900 w 4128165"/>
                <a:gd name="connsiteY8" fmla="*/ 3861215 h 4333728"/>
                <a:gd name="connsiteX9" fmla="*/ 3536953 w 4128165"/>
                <a:gd name="connsiteY9" fmla="*/ 4297989 h 4333728"/>
                <a:gd name="connsiteX10" fmla="*/ 3502728 w 4128165"/>
                <a:gd name="connsiteY10" fmla="*/ 4306064 h 4333728"/>
                <a:gd name="connsiteX11" fmla="*/ 3502728 w 4128165"/>
                <a:gd name="connsiteY11" fmla="*/ 2773396 h 4333728"/>
                <a:gd name="connsiteX12" fmla="*/ 3469427 w 4128165"/>
                <a:gd name="connsiteY12" fmla="*/ 2740095 h 4333728"/>
                <a:gd name="connsiteX13" fmla="*/ 666517 w 4128165"/>
                <a:gd name="connsiteY13" fmla="*/ 2740095 h 4333728"/>
                <a:gd name="connsiteX14" fmla="*/ 633216 w 4128165"/>
                <a:gd name="connsiteY14" fmla="*/ 2773396 h 4333728"/>
                <a:gd name="connsiteX15" fmla="*/ 633216 w 4128165"/>
                <a:gd name="connsiteY15" fmla="*/ 4333728 h 4333728"/>
                <a:gd name="connsiteX16" fmla="*/ 572744 w 4128165"/>
                <a:gd name="connsiteY16" fmla="*/ 4330710 h 4333728"/>
                <a:gd name="connsiteX17" fmla="*/ 11179 w 4128165"/>
                <a:gd name="connsiteY17" fmla="*/ 3850322 h 4333728"/>
                <a:gd name="connsiteX18" fmla="*/ 598713 w 4128165"/>
                <a:gd name="connsiteY18" fmla="*/ 2378547 h 4333728"/>
                <a:gd name="connsiteX19" fmla="*/ 806908 w 4128165"/>
                <a:gd name="connsiteY19" fmla="*/ 2196328 h 4333728"/>
                <a:gd name="connsiteX20" fmla="*/ 1718206 w 4128165"/>
                <a:gd name="connsiteY20" fmla="*/ 1685948 h 4333728"/>
                <a:gd name="connsiteX21" fmla="*/ 1486835 w 4128165"/>
                <a:gd name="connsiteY21" fmla="*/ 1289151 h 4333728"/>
                <a:gd name="connsiteX22" fmla="*/ 1336713 w 4128165"/>
                <a:gd name="connsiteY22" fmla="*/ 1298222 h 4333728"/>
                <a:gd name="connsiteX23" fmla="*/ 1266207 w 4128165"/>
                <a:gd name="connsiteY23" fmla="*/ 904240 h 4333728"/>
                <a:gd name="connsiteX24" fmla="*/ 1382326 w 4128165"/>
                <a:gd name="connsiteY24" fmla="*/ 804708 h 4333728"/>
                <a:gd name="connsiteX25" fmla="*/ 1913164 w 4128165"/>
                <a:gd name="connsiteY25" fmla="*/ 78953 h 4333728"/>
                <a:gd name="connsiteX26" fmla="*/ 2079687 w 4128165"/>
                <a:gd name="connsiteY26" fmla="*/ 222 h 43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28165" h="4333728">
                  <a:moveTo>
                    <a:pt x="2079687" y="222"/>
                  </a:moveTo>
                  <a:cubicBezTo>
                    <a:pt x="2375682" y="-8266"/>
                    <a:pt x="2945193" y="226634"/>
                    <a:pt x="2754221" y="824668"/>
                  </a:cubicBezTo>
                  <a:cubicBezTo>
                    <a:pt x="2834676" y="833222"/>
                    <a:pt x="2861217" y="821040"/>
                    <a:pt x="2883611" y="891800"/>
                  </a:cubicBezTo>
                  <a:lnTo>
                    <a:pt x="2846287" y="1240163"/>
                  </a:lnTo>
                  <a:cubicBezTo>
                    <a:pt x="2825274" y="1322826"/>
                    <a:pt x="2771085" y="1322552"/>
                    <a:pt x="2683715" y="1313979"/>
                  </a:cubicBezTo>
                  <a:cubicBezTo>
                    <a:pt x="2647360" y="1420562"/>
                    <a:pt x="2574151" y="1560058"/>
                    <a:pt x="2447285" y="1701916"/>
                  </a:cubicBezTo>
                  <a:cubicBezTo>
                    <a:pt x="2396034" y="2050111"/>
                    <a:pt x="3153013" y="2061285"/>
                    <a:pt x="3384543" y="2209514"/>
                  </a:cubicBezTo>
                  <a:cubicBezTo>
                    <a:pt x="3456158" y="2237806"/>
                    <a:pt x="3529280" y="2282220"/>
                    <a:pt x="3585530" y="2411251"/>
                  </a:cubicBezTo>
                  <a:cubicBezTo>
                    <a:pt x="3707182" y="2681994"/>
                    <a:pt x="4079746" y="3700401"/>
                    <a:pt x="4119900" y="3861215"/>
                  </a:cubicBezTo>
                  <a:cubicBezTo>
                    <a:pt x="4177132" y="4047158"/>
                    <a:pt x="3932269" y="4194870"/>
                    <a:pt x="3536953" y="4297989"/>
                  </a:cubicBezTo>
                  <a:lnTo>
                    <a:pt x="3502728" y="4306064"/>
                  </a:lnTo>
                  <a:lnTo>
                    <a:pt x="3502728" y="2773396"/>
                  </a:lnTo>
                  <a:cubicBezTo>
                    <a:pt x="3502728" y="2755005"/>
                    <a:pt x="3487818" y="2740095"/>
                    <a:pt x="3469427" y="2740095"/>
                  </a:cubicBezTo>
                  <a:lnTo>
                    <a:pt x="666517" y="2740095"/>
                  </a:lnTo>
                  <a:cubicBezTo>
                    <a:pt x="648126" y="2740095"/>
                    <a:pt x="633216" y="2755005"/>
                    <a:pt x="633216" y="2773396"/>
                  </a:cubicBezTo>
                  <a:lnTo>
                    <a:pt x="633216" y="4333728"/>
                  </a:lnTo>
                  <a:lnTo>
                    <a:pt x="572744" y="4330710"/>
                  </a:lnTo>
                  <a:cubicBezTo>
                    <a:pt x="182180" y="4230016"/>
                    <a:pt x="-55556" y="4072007"/>
                    <a:pt x="11179" y="3850322"/>
                  </a:cubicBezTo>
                  <a:cubicBezTo>
                    <a:pt x="129233" y="3452418"/>
                    <a:pt x="476993" y="2642402"/>
                    <a:pt x="598713" y="2378547"/>
                  </a:cubicBezTo>
                  <a:cubicBezTo>
                    <a:pt x="671377" y="2267305"/>
                    <a:pt x="687549" y="2280875"/>
                    <a:pt x="806908" y="2196328"/>
                  </a:cubicBezTo>
                  <a:cubicBezTo>
                    <a:pt x="1009657" y="2075417"/>
                    <a:pt x="1772033" y="2106942"/>
                    <a:pt x="1718206" y="1685948"/>
                  </a:cubicBezTo>
                  <a:cubicBezTo>
                    <a:pt x="1537485" y="1514561"/>
                    <a:pt x="1487699" y="1323871"/>
                    <a:pt x="1486835" y="1289151"/>
                  </a:cubicBezTo>
                  <a:cubicBezTo>
                    <a:pt x="1456975" y="1300899"/>
                    <a:pt x="1385927" y="1338872"/>
                    <a:pt x="1336713" y="1298222"/>
                  </a:cubicBezTo>
                  <a:cubicBezTo>
                    <a:pt x="1299939" y="1236837"/>
                    <a:pt x="1266899" y="962992"/>
                    <a:pt x="1266207" y="904240"/>
                  </a:cubicBezTo>
                  <a:cubicBezTo>
                    <a:pt x="1282104" y="816461"/>
                    <a:pt x="1338782" y="841342"/>
                    <a:pt x="1382326" y="804708"/>
                  </a:cubicBezTo>
                  <a:cubicBezTo>
                    <a:pt x="1299244" y="414314"/>
                    <a:pt x="1439832" y="77010"/>
                    <a:pt x="1913164" y="78953"/>
                  </a:cubicBezTo>
                  <a:cubicBezTo>
                    <a:pt x="1912751" y="23247"/>
                    <a:pt x="1981023" y="3054"/>
                    <a:pt x="2079687" y="222"/>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43" name="Rounded Rectangle 42">
              <a:extLst>
                <a:ext uri="{FF2B5EF4-FFF2-40B4-BE49-F238E27FC236}">
                  <a16:creationId xmlns:a16="http://schemas.microsoft.com/office/drawing/2014/main" id="{C80BA978-54AC-904D-A2DD-A0E444E7DD1E}"/>
                </a:ext>
              </a:extLst>
            </p:cNvPr>
            <p:cNvSpPr/>
            <p:nvPr/>
          </p:nvSpPr>
          <p:spPr>
            <a:xfrm flipV="1">
              <a:off x="2395471" y="5175984"/>
              <a:ext cx="2377754" cy="12060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Freeform 43">
              <a:extLst>
                <a:ext uri="{FF2B5EF4-FFF2-40B4-BE49-F238E27FC236}">
                  <a16:creationId xmlns:a16="http://schemas.microsoft.com/office/drawing/2014/main" id="{05BF1862-158F-EB4B-A2E5-0DA60E5CB49C}"/>
                </a:ext>
              </a:extLst>
            </p:cNvPr>
            <p:cNvSpPr/>
            <p:nvPr/>
          </p:nvSpPr>
          <p:spPr>
            <a:xfrm>
              <a:off x="2269905" y="3544341"/>
              <a:ext cx="2584032" cy="1512186"/>
            </a:xfrm>
            <a:custGeom>
              <a:avLst/>
              <a:gdLst>
                <a:gd name="connsiteX0" fmla="*/ 625772 w 1253672"/>
                <a:gd name="connsiteY0" fmla="*/ 361155 h 786578"/>
                <a:gd name="connsiteX1" fmla="*/ 565447 w 1253672"/>
                <a:gd name="connsiteY1" fmla="*/ 421480 h 786578"/>
                <a:gd name="connsiteX2" fmla="*/ 625772 w 1253672"/>
                <a:gd name="connsiteY2" fmla="*/ 481805 h 786578"/>
                <a:gd name="connsiteX3" fmla="*/ 686097 w 1253672"/>
                <a:gd name="connsiteY3" fmla="*/ 421480 h 786578"/>
                <a:gd name="connsiteX4" fmla="*/ 625772 w 1253672"/>
                <a:gd name="connsiteY4" fmla="*/ 361155 h 786578"/>
                <a:gd name="connsiteX5" fmla="*/ 14549 w 1253672"/>
                <a:gd name="connsiteY5" fmla="*/ 0 h 786578"/>
                <a:gd name="connsiteX6" fmla="*/ 1239123 w 1253672"/>
                <a:gd name="connsiteY6" fmla="*/ 0 h 786578"/>
                <a:gd name="connsiteX7" fmla="*/ 1253672 w 1253672"/>
                <a:gd name="connsiteY7" fmla="*/ 14549 h 786578"/>
                <a:gd name="connsiteX8" fmla="*/ 1253672 w 1253672"/>
                <a:gd name="connsiteY8" fmla="*/ 696926 h 786578"/>
                <a:gd name="connsiteX9" fmla="*/ 1210605 w 1253672"/>
                <a:gd name="connsiteY9" fmla="*/ 712645 h 786578"/>
                <a:gd name="connsiteX10" fmla="*/ 934778 w 1253672"/>
                <a:gd name="connsiteY10" fmla="*/ 768266 h 786578"/>
                <a:gd name="connsiteX11" fmla="*/ 913419 w 1253672"/>
                <a:gd name="connsiteY11" fmla="*/ 770198 h 786578"/>
                <a:gd name="connsiteX12" fmla="*/ 913420 w 1253672"/>
                <a:gd name="connsiteY12" fmla="*/ 770198 h 786578"/>
                <a:gd name="connsiteX13" fmla="*/ 781952 w 1253672"/>
                <a:gd name="connsiteY13" fmla="*/ 782090 h 786578"/>
                <a:gd name="connsiteX14" fmla="*/ 467835 w 1253672"/>
                <a:gd name="connsiteY14" fmla="*/ 781715 h 786578"/>
                <a:gd name="connsiteX15" fmla="*/ 344125 w 1253672"/>
                <a:gd name="connsiteY15" fmla="*/ 770198 h 786578"/>
                <a:gd name="connsiteX16" fmla="*/ 344124 w 1253672"/>
                <a:gd name="connsiteY16" fmla="*/ 770198 h 786578"/>
                <a:gd name="connsiteX17" fmla="*/ 315090 w 1253672"/>
                <a:gd name="connsiteY17" fmla="*/ 767495 h 786578"/>
                <a:gd name="connsiteX18" fmla="*/ 39597 w 1253672"/>
                <a:gd name="connsiteY18" fmla="*/ 710936 h 786578"/>
                <a:gd name="connsiteX19" fmla="*/ 0 w 1253672"/>
                <a:gd name="connsiteY19" fmla="*/ 696249 h 786578"/>
                <a:gd name="connsiteX20" fmla="*/ 0 w 1253672"/>
                <a:gd name="connsiteY20" fmla="*/ 14549 h 786578"/>
                <a:gd name="connsiteX21" fmla="*/ 14549 w 1253672"/>
                <a:gd name="connsiteY21" fmla="*/ 0 h 78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53672" h="786578">
                  <a:moveTo>
                    <a:pt x="625772" y="361155"/>
                  </a:moveTo>
                  <a:cubicBezTo>
                    <a:pt x="592455" y="361155"/>
                    <a:pt x="565447" y="388163"/>
                    <a:pt x="565447" y="421480"/>
                  </a:cubicBezTo>
                  <a:cubicBezTo>
                    <a:pt x="565447" y="454797"/>
                    <a:pt x="592455" y="481805"/>
                    <a:pt x="625772" y="481805"/>
                  </a:cubicBezTo>
                  <a:cubicBezTo>
                    <a:pt x="659089" y="481805"/>
                    <a:pt x="686097" y="454797"/>
                    <a:pt x="686097" y="421480"/>
                  </a:cubicBezTo>
                  <a:cubicBezTo>
                    <a:pt x="686097" y="388163"/>
                    <a:pt x="659089" y="361155"/>
                    <a:pt x="625772" y="361155"/>
                  </a:cubicBezTo>
                  <a:close/>
                  <a:moveTo>
                    <a:pt x="14549" y="0"/>
                  </a:moveTo>
                  <a:lnTo>
                    <a:pt x="1239123" y="0"/>
                  </a:lnTo>
                  <a:cubicBezTo>
                    <a:pt x="1247158" y="0"/>
                    <a:pt x="1253672" y="6514"/>
                    <a:pt x="1253672" y="14549"/>
                  </a:cubicBezTo>
                  <a:lnTo>
                    <a:pt x="1253672" y="696926"/>
                  </a:lnTo>
                  <a:lnTo>
                    <a:pt x="1210605" y="712645"/>
                  </a:lnTo>
                  <a:cubicBezTo>
                    <a:pt x="1128140" y="737395"/>
                    <a:pt x="1034298" y="755939"/>
                    <a:pt x="934778" y="768266"/>
                  </a:cubicBezTo>
                  <a:lnTo>
                    <a:pt x="913419" y="770198"/>
                  </a:lnTo>
                  <a:lnTo>
                    <a:pt x="913420" y="770198"/>
                  </a:lnTo>
                  <a:lnTo>
                    <a:pt x="781952" y="782090"/>
                  </a:lnTo>
                  <a:cubicBezTo>
                    <a:pt x="678177" y="788195"/>
                    <a:pt x="571572" y="788075"/>
                    <a:pt x="467835" y="781715"/>
                  </a:cubicBezTo>
                  <a:lnTo>
                    <a:pt x="344125" y="770198"/>
                  </a:lnTo>
                  <a:lnTo>
                    <a:pt x="344124" y="770198"/>
                  </a:lnTo>
                  <a:lnTo>
                    <a:pt x="315090" y="767495"/>
                  </a:lnTo>
                  <a:cubicBezTo>
                    <a:pt x="215644" y="754893"/>
                    <a:pt x="121914" y="736045"/>
                    <a:pt x="39597" y="710936"/>
                  </a:cubicBezTo>
                  <a:lnTo>
                    <a:pt x="0" y="696249"/>
                  </a:lnTo>
                  <a:lnTo>
                    <a:pt x="0" y="14549"/>
                  </a:lnTo>
                  <a:cubicBezTo>
                    <a:pt x="0" y="6514"/>
                    <a:pt x="6514" y="0"/>
                    <a:pt x="1454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5" name="AutoShape 53">
            <a:extLst>
              <a:ext uri="{FF2B5EF4-FFF2-40B4-BE49-F238E27FC236}">
                <a16:creationId xmlns:a16="http://schemas.microsoft.com/office/drawing/2014/main" id="{F2C2262E-3DD5-0D43-8903-3140EC5B41BD}"/>
              </a:ext>
            </a:extLst>
          </p:cNvPr>
          <p:cNvSpPr>
            <a:spLocks noChangeArrowheads="1"/>
          </p:cNvSpPr>
          <p:nvPr/>
        </p:nvSpPr>
        <p:spPr bwMode="gray">
          <a:xfrm>
            <a:off x="6004130" y="108568"/>
            <a:ext cx="2720769" cy="777841"/>
          </a:xfrm>
          <a:prstGeom prst="chevron">
            <a:avLst>
              <a:gd name="adj" fmla="val 27104"/>
            </a:avLst>
          </a:prstGeom>
          <a:solidFill>
            <a:srgbClr val="ADB2CB"/>
          </a:solidFill>
          <a:ln w="28575" cmpd="sng">
            <a:solidFill>
              <a:sysClr val="window" lastClr="FFFFFF"/>
            </a:solidFill>
            <a:miter lim="800000"/>
            <a:headEnd/>
            <a:tailEnd/>
          </a:ln>
          <a:effectLst/>
        </p:spPr>
        <p:txBody>
          <a:bodyPr lIns="164592" rIns="0" anchor="ctr"/>
          <a:lstStyle/>
          <a:p>
            <a:pPr>
              <a:defRPr/>
            </a:pPr>
            <a:r>
              <a:rPr lang="en-US" kern="0" dirty="0">
                <a:solidFill>
                  <a:srgbClr val="FFFFFF"/>
                </a:solidFill>
                <a:latin typeface="Arial" charset="0"/>
                <a:ea typeface="ＭＳ Ｐゴシック" charset="0"/>
                <a:cs typeface="ＭＳ Ｐゴシック" charset="0"/>
              </a:rPr>
              <a:t>Pre-Assessment</a:t>
            </a:r>
          </a:p>
        </p:txBody>
      </p:sp>
      <p:sp>
        <p:nvSpPr>
          <p:cNvPr id="46" name="Title 242">
            <a:extLst>
              <a:ext uri="{FF2B5EF4-FFF2-40B4-BE49-F238E27FC236}">
                <a16:creationId xmlns:a16="http://schemas.microsoft.com/office/drawing/2014/main" id="{3112ED32-BF3E-A444-9DA1-995693F2252F}"/>
              </a:ext>
            </a:extLst>
          </p:cNvPr>
          <p:cNvSpPr txBox="1">
            <a:spLocks/>
          </p:cNvSpPr>
          <p:nvPr/>
        </p:nvSpPr>
        <p:spPr>
          <a:xfrm>
            <a:off x="96721" y="128120"/>
            <a:ext cx="9047279" cy="65673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Phase I: Assessment Pre-Call</a:t>
            </a:r>
          </a:p>
        </p:txBody>
      </p:sp>
    </p:spTree>
    <p:extLst>
      <p:ext uri="{BB962C8B-B14F-4D97-AF65-F5344CB8AC3E}">
        <p14:creationId xmlns:p14="http://schemas.microsoft.com/office/powerpoint/2010/main" val="85575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9EAAFB9-FB86-B346-B8E2-90000238567E}"/>
              </a:ext>
            </a:extLst>
          </p:cNvPr>
          <p:cNvGrpSpPr/>
          <p:nvPr/>
        </p:nvGrpSpPr>
        <p:grpSpPr>
          <a:xfrm>
            <a:off x="96722" y="852315"/>
            <a:ext cx="1731511" cy="4267040"/>
            <a:chOff x="877825" y="424910"/>
            <a:chExt cx="1839620" cy="4533456"/>
          </a:xfrm>
        </p:grpSpPr>
        <p:sp>
          <p:nvSpPr>
            <p:cNvPr id="32" name="Rectangle 31">
              <a:extLst>
                <a:ext uri="{FF2B5EF4-FFF2-40B4-BE49-F238E27FC236}">
                  <a16:creationId xmlns:a16="http://schemas.microsoft.com/office/drawing/2014/main" id="{397F84F4-472B-0A4B-9615-8A9293F1F7C6}"/>
                </a:ext>
              </a:extLst>
            </p:cNvPr>
            <p:cNvSpPr/>
            <p:nvPr/>
          </p:nvSpPr>
          <p:spPr>
            <a:xfrm rot="5400000">
              <a:off x="1513531" y="-210796"/>
              <a:ext cx="568208" cy="1839620"/>
            </a:xfrm>
            <a:prstGeom prst="rect">
              <a:avLst/>
            </a:prstGeom>
            <a:solidFill>
              <a:srgbClr val="1B547B"/>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F359628-0D2A-824B-801F-7DE633CE2607}"/>
                </a:ext>
              </a:extLst>
            </p:cNvPr>
            <p:cNvSpPr/>
            <p:nvPr/>
          </p:nvSpPr>
          <p:spPr>
            <a:xfrm rot="5400000">
              <a:off x="-184872" y="2056051"/>
              <a:ext cx="3965012" cy="1839618"/>
            </a:xfrm>
            <a:prstGeom prst="rect">
              <a:avLst/>
            </a:prstGeom>
            <a:gradFill>
              <a:gsLst>
                <a:gs pos="0">
                  <a:schemeClr val="bg1"/>
                </a:gs>
                <a:gs pos="100000">
                  <a:srgbClr val="1B547B">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2641AA8-B1B8-554D-82BD-6113BC020D29}"/>
              </a:ext>
            </a:extLst>
          </p:cNvPr>
          <p:cNvGrpSpPr/>
          <p:nvPr/>
        </p:nvGrpSpPr>
        <p:grpSpPr>
          <a:xfrm>
            <a:off x="1847115" y="860374"/>
            <a:ext cx="1731511" cy="4266778"/>
            <a:chOff x="877825" y="425188"/>
            <a:chExt cx="1839620" cy="4533178"/>
          </a:xfrm>
        </p:grpSpPr>
        <p:sp>
          <p:nvSpPr>
            <p:cNvPr id="29" name="Rectangle 28">
              <a:extLst>
                <a:ext uri="{FF2B5EF4-FFF2-40B4-BE49-F238E27FC236}">
                  <a16:creationId xmlns:a16="http://schemas.microsoft.com/office/drawing/2014/main" id="{8B865F6A-8E34-9749-AC4C-B2D8A69C37AE}"/>
                </a:ext>
              </a:extLst>
            </p:cNvPr>
            <p:cNvSpPr/>
            <p:nvPr/>
          </p:nvSpPr>
          <p:spPr>
            <a:xfrm rot="5400000">
              <a:off x="1513531" y="-210518"/>
              <a:ext cx="568208" cy="1839620"/>
            </a:xfrm>
            <a:prstGeom prst="rect">
              <a:avLst/>
            </a:prstGeom>
            <a:solidFill>
              <a:srgbClr val="22A6B4"/>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FFF773E-2F5B-E342-ADAF-CEAD9695F6EE}"/>
                </a:ext>
              </a:extLst>
            </p:cNvPr>
            <p:cNvSpPr/>
            <p:nvPr/>
          </p:nvSpPr>
          <p:spPr>
            <a:xfrm rot="5400000">
              <a:off x="-184872" y="2056051"/>
              <a:ext cx="3965012" cy="1839618"/>
            </a:xfrm>
            <a:prstGeom prst="rect">
              <a:avLst/>
            </a:prstGeom>
            <a:gradFill>
              <a:gsLst>
                <a:gs pos="0">
                  <a:schemeClr val="bg1"/>
                </a:gs>
                <a:gs pos="100000">
                  <a:srgbClr val="22A6B4">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041F5CF-6DCB-7A4E-B5FB-BC94FF230758}"/>
              </a:ext>
            </a:extLst>
          </p:cNvPr>
          <p:cNvGrpSpPr/>
          <p:nvPr/>
        </p:nvGrpSpPr>
        <p:grpSpPr>
          <a:xfrm>
            <a:off x="5449684" y="827999"/>
            <a:ext cx="1731511" cy="4269578"/>
            <a:chOff x="877825" y="422214"/>
            <a:chExt cx="1839620" cy="4536152"/>
          </a:xfrm>
        </p:grpSpPr>
        <p:sp>
          <p:nvSpPr>
            <p:cNvPr id="26" name="Rectangle 25">
              <a:extLst>
                <a:ext uri="{FF2B5EF4-FFF2-40B4-BE49-F238E27FC236}">
                  <a16:creationId xmlns:a16="http://schemas.microsoft.com/office/drawing/2014/main" id="{7C554A0F-172F-2E4C-818C-F107446936EF}"/>
                </a:ext>
              </a:extLst>
            </p:cNvPr>
            <p:cNvSpPr/>
            <p:nvPr/>
          </p:nvSpPr>
          <p:spPr>
            <a:xfrm rot="5400000">
              <a:off x="1513531" y="-213492"/>
              <a:ext cx="568208" cy="1839620"/>
            </a:xfrm>
            <a:prstGeom prst="rect">
              <a:avLst/>
            </a:prstGeom>
            <a:solidFill>
              <a:srgbClr val="6AA343"/>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D1F64C1-3C23-1B4E-BA42-1B3FBFD91EA6}"/>
                </a:ext>
              </a:extLst>
            </p:cNvPr>
            <p:cNvSpPr/>
            <p:nvPr/>
          </p:nvSpPr>
          <p:spPr>
            <a:xfrm rot="5400000">
              <a:off x="-184872" y="2056051"/>
              <a:ext cx="3965012" cy="1839618"/>
            </a:xfrm>
            <a:prstGeom prst="rect">
              <a:avLst/>
            </a:prstGeom>
            <a:gradFill>
              <a:gsLst>
                <a:gs pos="0">
                  <a:schemeClr val="bg1"/>
                </a:gs>
                <a:gs pos="100000">
                  <a:srgbClr val="6AA343">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DCDD2535-2EAD-3743-83C6-6412E592728D}"/>
              </a:ext>
            </a:extLst>
          </p:cNvPr>
          <p:cNvGrpSpPr/>
          <p:nvPr/>
        </p:nvGrpSpPr>
        <p:grpSpPr>
          <a:xfrm>
            <a:off x="3622536" y="835795"/>
            <a:ext cx="1731511" cy="4272009"/>
            <a:chOff x="877825" y="419631"/>
            <a:chExt cx="1839620" cy="4538735"/>
          </a:xfrm>
        </p:grpSpPr>
        <p:sp>
          <p:nvSpPr>
            <p:cNvPr id="23" name="Rectangle 22">
              <a:extLst>
                <a:ext uri="{FF2B5EF4-FFF2-40B4-BE49-F238E27FC236}">
                  <a16:creationId xmlns:a16="http://schemas.microsoft.com/office/drawing/2014/main" id="{EFE26F4C-8AFC-F443-9391-EBFD099BBA92}"/>
                </a:ext>
              </a:extLst>
            </p:cNvPr>
            <p:cNvSpPr/>
            <p:nvPr/>
          </p:nvSpPr>
          <p:spPr>
            <a:xfrm rot="5400000">
              <a:off x="1513531" y="-216075"/>
              <a:ext cx="568208" cy="1839620"/>
            </a:xfrm>
            <a:prstGeom prst="rect">
              <a:avLst/>
            </a:prstGeom>
            <a:solidFill>
              <a:schemeClr val="accent2"/>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B828D04-27FC-8D45-A1BB-0933E8F55F16}"/>
                </a:ext>
              </a:extLst>
            </p:cNvPr>
            <p:cNvSpPr/>
            <p:nvPr/>
          </p:nvSpPr>
          <p:spPr>
            <a:xfrm rot="5400000">
              <a:off x="-184872" y="2056051"/>
              <a:ext cx="3965012" cy="1839618"/>
            </a:xfrm>
            <a:prstGeom prst="rect">
              <a:avLst/>
            </a:prstGeom>
            <a:gradFill>
              <a:gsLst>
                <a:gs pos="0">
                  <a:schemeClr val="bg1"/>
                </a:gs>
                <a:gs pos="100000">
                  <a:schemeClr val="accent2">
                    <a:alpha val="10000"/>
                  </a:scheme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sp>
        <p:nvSpPr>
          <p:cNvPr id="99" name="TextBox 98">
            <a:extLst>
              <a:ext uri="{FF2B5EF4-FFF2-40B4-BE49-F238E27FC236}">
                <a16:creationId xmlns:a16="http://schemas.microsoft.com/office/drawing/2014/main" id="{743C80DD-827D-1143-832F-8E903F5B22EE}"/>
              </a:ext>
            </a:extLst>
          </p:cNvPr>
          <p:cNvSpPr txBox="1"/>
          <p:nvPr/>
        </p:nvSpPr>
        <p:spPr>
          <a:xfrm>
            <a:off x="452594" y="960394"/>
            <a:ext cx="1329409" cy="318658"/>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CMMCAB</a:t>
            </a:r>
          </a:p>
        </p:txBody>
      </p:sp>
      <p:sp>
        <p:nvSpPr>
          <p:cNvPr id="100" name="TextBox 99">
            <a:extLst>
              <a:ext uri="{FF2B5EF4-FFF2-40B4-BE49-F238E27FC236}">
                <a16:creationId xmlns:a16="http://schemas.microsoft.com/office/drawing/2014/main" id="{5FDCBFE6-C82A-DB48-8D46-3AEEB03F5236}"/>
              </a:ext>
            </a:extLst>
          </p:cNvPr>
          <p:cNvSpPr txBox="1"/>
          <p:nvPr/>
        </p:nvSpPr>
        <p:spPr>
          <a:xfrm>
            <a:off x="2078916" y="974505"/>
            <a:ext cx="1209202"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C3PAO</a:t>
            </a:r>
          </a:p>
        </p:txBody>
      </p:sp>
      <p:sp>
        <p:nvSpPr>
          <p:cNvPr id="101" name="TextBox 100">
            <a:extLst>
              <a:ext uri="{FF2B5EF4-FFF2-40B4-BE49-F238E27FC236}">
                <a16:creationId xmlns:a16="http://schemas.microsoft.com/office/drawing/2014/main" id="{C001F506-D0E9-6245-B7C3-EA856C0022CD}"/>
              </a:ext>
            </a:extLst>
          </p:cNvPr>
          <p:cNvSpPr txBox="1"/>
          <p:nvPr/>
        </p:nvSpPr>
        <p:spPr>
          <a:xfrm>
            <a:off x="5726596" y="823168"/>
            <a:ext cx="1329409" cy="523220"/>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Assessment</a:t>
            </a:r>
          </a:p>
          <a:p>
            <a:pPr algn="ctr"/>
            <a:r>
              <a:rPr lang="en-US" sz="1400" dirty="0">
                <a:solidFill>
                  <a:schemeClr val="bg1"/>
                </a:solidFill>
                <a:latin typeface="Arial" panose="020B0604020202020204" pitchFamily="34" charset="0"/>
                <a:cs typeface="Arial" panose="020B0604020202020204" pitchFamily="34" charset="0"/>
              </a:rPr>
              <a:t>Lead </a:t>
            </a:r>
          </a:p>
        </p:txBody>
      </p:sp>
      <p:sp>
        <p:nvSpPr>
          <p:cNvPr id="102" name="TextBox 101">
            <a:extLst>
              <a:ext uri="{FF2B5EF4-FFF2-40B4-BE49-F238E27FC236}">
                <a16:creationId xmlns:a16="http://schemas.microsoft.com/office/drawing/2014/main" id="{BF3AA7D4-F918-804F-98F3-284139C1893E}"/>
              </a:ext>
            </a:extLst>
          </p:cNvPr>
          <p:cNvSpPr txBox="1"/>
          <p:nvPr/>
        </p:nvSpPr>
        <p:spPr>
          <a:xfrm>
            <a:off x="3934317" y="969768"/>
            <a:ext cx="1329409"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Organization</a:t>
            </a:r>
          </a:p>
        </p:txBody>
      </p:sp>
      <p:sp>
        <p:nvSpPr>
          <p:cNvPr id="103" name="Rectangle 102">
            <a:extLst>
              <a:ext uri="{FF2B5EF4-FFF2-40B4-BE49-F238E27FC236}">
                <a16:creationId xmlns:a16="http://schemas.microsoft.com/office/drawing/2014/main" id="{86CBD6E7-FBBD-9D43-9664-1C8F42D9A4D2}"/>
              </a:ext>
            </a:extLst>
          </p:cNvPr>
          <p:cNvSpPr/>
          <p:nvPr/>
        </p:nvSpPr>
        <p:spPr>
          <a:xfrm rot="5400000">
            <a:off x="7869687" y="253969"/>
            <a:ext cx="534816" cy="1731511"/>
          </a:xfrm>
          <a:prstGeom prst="rect">
            <a:avLst/>
          </a:prstGeom>
          <a:solidFill>
            <a:srgbClr val="0432FF">
              <a:alpha val="47000"/>
            </a:srgbClr>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684BEC82-AB46-3446-BDC6-EDF8108A0F81}"/>
              </a:ext>
            </a:extLst>
          </p:cNvPr>
          <p:cNvSpPr/>
          <p:nvPr/>
        </p:nvSpPr>
        <p:spPr>
          <a:xfrm rot="5400000">
            <a:off x="6232923" y="2438837"/>
            <a:ext cx="3819330" cy="1731509"/>
          </a:xfrm>
          <a:prstGeom prst="rect">
            <a:avLst/>
          </a:prstGeom>
          <a:gradFill flip="none" rotWithShape="1">
            <a:gsLst>
              <a:gs pos="16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10800000" scaled="0"/>
            <a:tileRect/>
          </a:gradFill>
          <a:ln w="12700" cap="flat" cmpd="sng" algn="ctr">
            <a:noFill/>
            <a:prstDash val="solid"/>
            <a:miter lim="800000"/>
          </a:ln>
          <a:effectLst/>
        </p:spPr>
        <p:txBody>
          <a:bodyPr rtlCol="0" anchor="ctr"/>
          <a:lstStyle/>
          <a:p>
            <a:pPr algn="ctr"/>
            <a:endParaRPr lang="en-IN" sz="1600" kern="0" dirty="0">
              <a:solidFill>
                <a:prstClr val="white"/>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E71E96FA-7F72-B54F-9177-2174CCBEDB3E}"/>
              </a:ext>
            </a:extLst>
          </p:cNvPr>
          <p:cNvSpPr txBox="1"/>
          <p:nvPr/>
        </p:nvSpPr>
        <p:spPr>
          <a:xfrm>
            <a:off x="7472390" y="839596"/>
            <a:ext cx="1329409" cy="523220"/>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Assessment</a:t>
            </a:r>
          </a:p>
          <a:p>
            <a:pPr algn="ctr"/>
            <a:r>
              <a:rPr lang="en-US" sz="1400" dirty="0">
                <a:solidFill>
                  <a:schemeClr val="bg1"/>
                </a:solidFill>
                <a:latin typeface="Arial" panose="020B0604020202020204" pitchFamily="34" charset="0"/>
                <a:cs typeface="Arial" panose="020B0604020202020204" pitchFamily="34" charset="0"/>
              </a:rPr>
              <a:t>Team</a:t>
            </a:r>
          </a:p>
        </p:txBody>
      </p:sp>
      <p:sp>
        <p:nvSpPr>
          <p:cNvPr id="243" name="Title 242">
            <a:extLst>
              <a:ext uri="{FF2B5EF4-FFF2-40B4-BE49-F238E27FC236}">
                <a16:creationId xmlns:a16="http://schemas.microsoft.com/office/drawing/2014/main" id="{6F7BF1AE-4591-FE49-BDF3-F43BF75C2B67}"/>
              </a:ext>
            </a:extLst>
          </p:cNvPr>
          <p:cNvSpPr>
            <a:spLocks noGrp="1"/>
          </p:cNvSpPr>
          <p:nvPr>
            <p:ph type="title"/>
          </p:nvPr>
        </p:nvSpPr>
        <p:spPr>
          <a:xfrm>
            <a:off x="96721" y="128120"/>
            <a:ext cx="9047279" cy="656734"/>
          </a:xfrm>
        </p:spPr>
        <p:txBody>
          <a:bodyPr>
            <a:noAutofit/>
          </a:bodyPr>
          <a:lstStyle/>
          <a:p>
            <a:r>
              <a:rPr lang="en-US" sz="3600" dirty="0"/>
              <a:t>Phase II: Onsite / Execution Phase – Standard Flow</a:t>
            </a:r>
          </a:p>
        </p:txBody>
      </p:sp>
      <p:sp>
        <p:nvSpPr>
          <p:cNvPr id="255" name="Rectangle 254">
            <a:extLst>
              <a:ext uri="{FF2B5EF4-FFF2-40B4-BE49-F238E27FC236}">
                <a16:creationId xmlns:a16="http://schemas.microsoft.com/office/drawing/2014/main" id="{D60F7D6A-BDB1-7A4A-A98E-B90A37B43189}"/>
              </a:ext>
            </a:extLst>
          </p:cNvPr>
          <p:cNvSpPr/>
          <p:nvPr/>
        </p:nvSpPr>
        <p:spPr>
          <a:xfrm>
            <a:off x="5552007" y="1572226"/>
            <a:ext cx="1424211" cy="524807"/>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1" name="Down Arrow 90">
            <a:extLst>
              <a:ext uri="{FF2B5EF4-FFF2-40B4-BE49-F238E27FC236}">
                <a16:creationId xmlns:a16="http://schemas.microsoft.com/office/drawing/2014/main" id="{6CC2ADAD-0393-CF46-ABE0-165270554E94}"/>
              </a:ext>
            </a:extLst>
          </p:cNvPr>
          <p:cNvSpPr/>
          <p:nvPr/>
        </p:nvSpPr>
        <p:spPr>
          <a:xfrm>
            <a:off x="5504734" y="833150"/>
            <a:ext cx="381695" cy="534815"/>
          </a:xfrm>
          <a:prstGeom prst="downArrow">
            <a:avLst>
              <a:gd name="adj1" fmla="val 72255"/>
              <a:gd name="adj2" fmla="val 65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grpSp>
        <p:nvGrpSpPr>
          <p:cNvPr id="112" name="Group 111">
            <a:extLst>
              <a:ext uri="{FF2B5EF4-FFF2-40B4-BE49-F238E27FC236}">
                <a16:creationId xmlns:a16="http://schemas.microsoft.com/office/drawing/2014/main" id="{6F9612E0-65E7-E84E-A153-836A271201A9}"/>
              </a:ext>
            </a:extLst>
          </p:cNvPr>
          <p:cNvGrpSpPr/>
          <p:nvPr/>
        </p:nvGrpSpPr>
        <p:grpSpPr>
          <a:xfrm>
            <a:off x="3710813" y="2517948"/>
            <a:ext cx="1525401" cy="526823"/>
            <a:chOff x="1959900" y="2330038"/>
            <a:chExt cx="1470168" cy="306553"/>
          </a:xfrm>
        </p:grpSpPr>
        <p:sp>
          <p:nvSpPr>
            <p:cNvPr id="119" name="Rectangle 118">
              <a:extLst>
                <a:ext uri="{FF2B5EF4-FFF2-40B4-BE49-F238E27FC236}">
                  <a16:creationId xmlns:a16="http://schemas.microsoft.com/office/drawing/2014/main" id="{A85E86CA-0A12-8541-B035-4A468AFE945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BEA7FFE5-F7CA-3245-9385-82C07E20D71C}"/>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Evidence</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of Implementation</a:t>
              </a:r>
            </a:p>
          </p:txBody>
        </p:sp>
      </p:grpSp>
      <p:grpSp>
        <p:nvGrpSpPr>
          <p:cNvPr id="156" name="Group 155">
            <a:extLst>
              <a:ext uri="{FF2B5EF4-FFF2-40B4-BE49-F238E27FC236}">
                <a16:creationId xmlns:a16="http://schemas.microsoft.com/office/drawing/2014/main" id="{D76DAEB8-5122-3743-BC51-BC4EB234E45E}"/>
              </a:ext>
            </a:extLst>
          </p:cNvPr>
          <p:cNvGrpSpPr/>
          <p:nvPr/>
        </p:nvGrpSpPr>
        <p:grpSpPr>
          <a:xfrm>
            <a:off x="3710607" y="1572000"/>
            <a:ext cx="1525401" cy="526823"/>
            <a:chOff x="1959900" y="2330038"/>
            <a:chExt cx="1470168" cy="306553"/>
          </a:xfrm>
        </p:grpSpPr>
        <p:sp>
          <p:nvSpPr>
            <p:cNvPr id="157" name="Rectangle 156">
              <a:extLst>
                <a:ext uri="{FF2B5EF4-FFF2-40B4-BE49-F238E27FC236}">
                  <a16:creationId xmlns:a16="http://schemas.microsoft.com/office/drawing/2014/main" id="{5E39EDDE-C300-7340-80DE-2E1C7CD543A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8" name="TextBox 157">
              <a:extLst>
                <a:ext uri="{FF2B5EF4-FFF2-40B4-BE49-F238E27FC236}">
                  <a16:creationId xmlns:a16="http://schemas.microsoft.com/office/drawing/2014/main" id="{2F072785-0DF6-4844-8C09-8FC50C1857AA}"/>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Contextual</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Data (POC)</a:t>
              </a:r>
            </a:p>
          </p:txBody>
        </p:sp>
      </p:grpSp>
      <p:grpSp>
        <p:nvGrpSpPr>
          <p:cNvPr id="68" name="Group 67">
            <a:extLst>
              <a:ext uri="{FF2B5EF4-FFF2-40B4-BE49-F238E27FC236}">
                <a16:creationId xmlns:a16="http://schemas.microsoft.com/office/drawing/2014/main" id="{4CCF654F-5F75-3546-850D-A7C74C62E440}"/>
              </a:ext>
            </a:extLst>
          </p:cNvPr>
          <p:cNvGrpSpPr/>
          <p:nvPr/>
        </p:nvGrpSpPr>
        <p:grpSpPr>
          <a:xfrm>
            <a:off x="6707315" y="2517948"/>
            <a:ext cx="1525401" cy="526823"/>
            <a:chOff x="1959900" y="2330038"/>
            <a:chExt cx="1470168" cy="306553"/>
          </a:xfrm>
        </p:grpSpPr>
        <p:sp>
          <p:nvSpPr>
            <p:cNvPr id="69" name="Rectangle 68">
              <a:extLst>
                <a:ext uri="{FF2B5EF4-FFF2-40B4-BE49-F238E27FC236}">
                  <a16:creationId xmlns:a16="http://schemas.microsoft.com/office/drawing/2014/main" id="{DD71BB18-AF58-904B-8091-FE43F6E35170}"/>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B5762431-24E5-0741-9466-019FD91ED261}"/>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 Practice</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Implementation </a:t>
              </a:r>
            </a:p>
          </p:txBody>
        </p:sp>
      </p:grpSp>
      <p:sp>
        <p:nvSpPr>
          <p:cNvPr id="71" name="TextBox 70">
            <a:extLst>
              <a:ext uri="{FF2B5EF4-FFF2-40B4-BE49-F238E27FC236}">
                <a16:creationId xmlns:a16="http://schemas.microsoft.com/office/drawing/2014/main" id="{24A01E1F-6384-B94E-AA1C-B04159232D02}"/>
              </a:ext>
            </a:extLst>
          </p:cNvPr>
          <p:cNvSpPr txBox="1"/>
          <p:nvPr/>
        </p:nvSpPr>
        <p:spPr>
          <a:xfrm>
            <a:off x="5517434" y="1541798"/>
            <a:ext cx="1525401" cy="600164"/>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Develop and Conduct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Opening Brief</a:t>
            </a:r>
          </a:p>
        </p:txBody>
      </p:sp>
      <p:cxnSp>
        <p:nvCxnSpPr>
          <p:cNvPr id="3" name="Straight Arrow Connector 2">
            <a:extLst>
              <a:ext uri="{FF2B5EF4-FFF2-40B4-BE49-F238E27FC236}">
                <a16:creationId xmlns:a16="http://schemas.microsoft.com/office/drawing/2014/main" id="{0A791833-FBED-2840-82D1-0241196D7A4C}"/>
              </a:ext>
            </a:extLst>
          </p:cNvPr>
          <p:cNvCxnSpPr>
            <a:cxnSpLocks/>
            <a:endCxn id="158" idx="3"/>
          </p:cNvCxnSpPr>
          <p:nvPr/>
        </p:nvCxnSpPr>
        <p:spPr>
          <a:xfrm flipH="1" flipV="1">
            <a:off x="5236008" y="1835410"/>
            <a:ext cx="306826" cy="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C5A6279-A868-3743-A3D1-43D02AEC6DFB}"/>
              </a:ext>
            </a:extLst>
          </p:cNvPr>
          <p:cNvCxnSpPr>
            <a:stCxn id="157" idx="2"/>
            <a:endCxn id="119" idx="0"/>
          </p:cNvCxnSpPr>
          <p:nvPr/>
        </p:nvCxnSpPr>
        <p:spPr>
          <a:xfrm>
            <a:off x="4473309" y="2098823"/>
            <a:ext cx="206" cy="4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5FFDA9C5-3D73-8B40-BCAB-646513AD5168}"/>
              </a:ext>
            </a:extLst>
          </p:cNvPr>
          <p:cNvGrpSpPr/>
          <p:nvPr/>
        </p:nvGrpSpPr>
        <p:grpSpPr>
          <a:xfrm>
            <a:off x="6732276" y="3195449"/>
            <a:ext cx="1525401" cy="526823"/>
            <a:chOff x="1959900" y="2330038"/>
            <a:chExt cx="1470168" cy="306553"/>
          </a:xfrm>
        </p:grpSpPr>
        <p:sp>
          <p:nvSpPr>
            <p:cNvPr id="90" name="Rectangle 89">
              <a:extLst>
                <a:ext uri="{FF2B5EF4-FFF2-40B4-BE49-F238E27FC236}">
                  <a16:creationId xmlns:a16="http://schemas.microsoft.com/office/drawing/2014/main" id="{55C2C17F-7805-DD48-9D62-9C35FE6F4804}"/>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F0A58485-4E29-D146-954E-9447A9FAFEE2}"/>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Request Additional</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Information/Data</a:t>
              </a:r>
            </a:p>
          </p:txBody>
        </p:sp>
      </p:grpSp>
      <p:cxnSp>
        <p:nvCxnSpPr>
          <p:cNvPr id="39" name="Elbow Connector 38">
            <a:extLst>
              <a:ext uri="{FF2B5EF4-FFF2-40B4-BE49-F238E27FC236}">
                <a16:creationId xmlns:a16="http://schemas.microsoft.com/office/drawing/2014/main" id="{A69347C7-BE19-CD4B-BE84-3BBC09C06076}"/>
              </a:ext>
            </a:extLst>
          </p:cNvPr>
          <p:cNvCxnSpPr>
            <a:cxnSpLocks/>
            <a:stCxn id="120" idx="3"/>
            <a:endCxn id="70" idx="1"/>
          </p:cNvCxnSpPr>
          <p:nvPr/>
        </p:nvCxnSpPr>
        <p:spPr>
          <a:xfrm>
            <a:off x="5236214" y="2781358"/>
            <a:ext cx="1471101"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CF5FEA9-C89F-5947-A5C7-DA0B66C75341}"/>
              </a:ext>
            </a:extLst>
          </p:cNvPr>
          <p:cNvCxnSpPr>
            <a:cxnSpLocks/>
          </p:cNvCxnSpPr>
          <p:nvPr/>
        </p:nvCxnSpPr>
        <p:spPr>
          <a:xfrm>
            <a:off x="7470017" y="2892371"/>
            <a:ext cx="24961" cy="13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C19D9AF7-FBDD-7948-A753-1F8734E97C3E}"/>
              </a:ext>
            </a:extLst>
          </p:cNvPr>
          <p:cNvCxnSpPr>
            <a:cxnSpLocks/>
            <a:endCxn id="119" idx="2"/>
          </p:cNvCxnSpPr>
          <p:nvPr/>
        </p:nvCxnSpPr>
        <p:spPr>
          <a:xfrm rot="5400000" flipH="1">
            <a:off x="5651846" y="1866441"/>
            <a:ext cx="664801" cy="3021463"/>
          </a:xfrm>
          <a:prstGeom prst="bentConnector3">
            <a:avLst>
              <a:gd name="adj1" fmla="val -1337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5DD6D59D-97D4-3947-8723-7AC8A7AA6901}"/>
              </a:ext>
            </a:extLst>
          </p:cNvPr>
          <p:cNvGrpSpPr/>
          <p:nvPr/>
        </p:nvGrpSpPr>
        <p:grpSpPr>
          <a:xfrm>
            <a:off x="6719796" y="3845689"/>
            <a:ext cx="1525401" cy="526823"/>
            <a:chOff x="1959900" y="2330038"/>
            <a:chExt cx="1470168" cy="306553"/>
          </a:xfrm>
        </p:grpSpPr>
        <p:sp>
          <p:nvSpPr>
            <p:cNvPr id="107" name="Rectangle 106">
              <a:extLst>
                <a:ext uri="{FF2B5EF4-FFF2-40B4-BE49-F238E27FC236}">
                  <a16:creationId xmlns:a16="http://schemas.microsoft.com/office/drawing/2014/main" id="{D71BAB75-2048-B54A-BFD3-03ABF2AAC96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F55CE5B4-91C9-FB4B-A067-3F644BA2B3FE}"/>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Internal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Team Review</a:t>
              </a:r>
            </a:p>
          </p:txBody>
        </p:sp>
      </p:grpSp>
      <p:cxnSp>
        <p:nvCxnSpPr>
          <p:cNvPr id="51" name="Straight Arrow Connector 50">
            <a:extLst>
              <a:ext uri="{FF2B5EF4-FFF2-40B4-BE49-F238E27FC236}">
                <a16:creationId xmlns:a16="http://schemas.microsoft.com/office/drawing/2014/main" id="{F0AFC0DA-35B6-2F42-BAD5-B4404ABE2C72}"/>
              </a:ext>
            </a:extLst>
          </p:cNvPr>
          <p:cNvCxnSpPr>
            <a:stCxn id="90" idx="2"/>
            <a:endCxn id="108" idx="0"/>
          </p:cNvCxnSpPr>
          <p:nvPr/>
        </p:nvCxnSpPr>
        <p:spPr>
          <a:xfrm flipH="1">
            <a:off x="7482497" y="3722272"/>
            <a:ext cx="12481" cy="171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DA495BEB-FC5B-464D-96CA-9CA838FFAD43}"/>
              </a:ext>
            </a:extLst>
          </p:cNvPr>
          <p:cNvGrpSpPr/>
          <p:nvPr/>
        </p:nvGrpSpPr>
        <p:grpSpPr>
          <a:xfrm>
            <a:off x="3834138" y="4482711"/>
            <a:ext cx="1525401" cy="526823"/>
            <a:chOff x="1959900" y="2330038"/>
            <a:chExt cx="1470168" cy="306553"/>
          </a:xfrm>
        </p:grpSpPr>
        <p:sp>
          <p:nvSpPr>
            <p:cNvPr id="114" name="Rectangle 113">
              <a:extLst>
                <a:ext uri="{FF2B5EF4-FFF2-40B4-BE49-F238E27FC236}">
                  <a16:creationId xmlns:a16="http://schemas.microsoft.com/office/drawing/2014/main" id="{5600CC23-2EAB-A844-AA1C-BCBF926DE1A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7F80A267-2D68-5342-AC00-97D230B9681C}"/>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Participate End of</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Day Review</a:t>
              </a:r>
            </a:p>
          </p:txBody>
        </p:sp>
      </p:grpSp>
      <p:grpSp>
        <p:nvGrpSpPr>
          <p:cNvPr id="116" name="Group 115">
            <a:extLst>
              <a:ext uri="{FF2B5EF4-FFF2-40B4-BE49-F238E27FC236}">
                <a16:creationId xmlns:a16="http://schemas.microsoft.com/office/drawing/2014/main" id="{6416F16E-8E83-7C4B-98D1-AA79A28637E6}"/>
              </a:ext>
            </a:extLst>
          </p:cNvPr>
          <p:cNvGrpSpPr/>
          <p:nvPr/>
        </p:nvGrpSpPr>
        <p:grpSpPr>
          <a:xfrm>
            <a:off x="6732276" y="4492081"/>
            <a:ext cx="1525401" cy="526823"/>
            <a:chOff x="1959900" y="2330038"/>
            <a:chExt cx="1470168" cy="306553"/>
          </a:xfrm>
        </p:grpSpPr>
        <p:sp>
          <p:nvSpPr>
            <p:cNvPr id="117" name="Rectangle 116">
              <a:extLst>
                <a:ext uri="{FF2B5EF4-FFF2-40B4-BE49-F238E27FC236}">
                  <a16:creationId xmlns:a16="http://schemas.microsoft.com/office/drawing/2014/main" id="{506800B0-68F3-EF4B-A263-F615A01A0542}"/>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CB298B36-B32C-CB4E-ACB6-A99942C8B319}"/>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End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of Day Review</a:t>
              </a:r>
            </a:p>
          </p:txBody>
        </p:sp>
      </p:grpSp>
      <p:cxnSp>
        <p:nvCxnSpPr>
          <p:cNvPr id="53" name="Straight Arrow Connector 52">
            <a:extLst>
              <a:ext uri="{FF2B5EF4-FFF2-40B4-BE49-F238E27FC236}">
                <a16:creationId xmlns:a16="http://schemas.microsoft.com/office/drawing/2014/main" id="{CA919AD5-9DCF-DD45-978A-5ECC444840F8}"/>
              </a:ext>
            </a:extLst>
          </p:cNvPr>
          <p:cNvCxnSpPr>
            <a:stCxn id="107" idx="2"/>
            <a:endCxn id="117" idx="0"/>
          </p:cNvCxnSpPr>
          <p:nvPr/>
        </p:nvCxnSpPr>
        <p:spPr>
          <a:xfrm>
            <a:off x="7482498" y="4372512"/>
            <a:ext cx="12480" cy="119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711A975-BB5C-8C4E-A90D-BDDD88011A43}"/>
              </a:ext>
            </a:extLst>
          </p:cNvPr>
          <p:cNvCxnSpPr>
            <a:stCxn id="115" idx="3"/>
            <a:endCxn id="118" idx="1"/>
          </p:cNvCxnSpPr>
          <p:nvPr/>
        </p:nvCxnSpPr>
        <p:spPr>
          <a:xfrm>
            <a:off x="5359539" y="4746121"/>
            <a:ext cx="1372737" cy="93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80EAB0DA-1736-0543-9D77-B7F13CC49511}"/>
              </a:ext>
            </a:extLst>
          </p:cNvPr>
          <p:cNvGrpSpPr/>
          <p:nvPr/>
        </p:nvGrpSpPr>
        <p:grpSpPr>
          <a:xfrm>
            <a:off x="5501411" y="5433039"/>
            <a:ext cx="1525401" cy="526823"/>
            <a:chOff x="1959900" y="2330038"/>
            <a:chExt cx="1470168" cy="306553"/>
          </a:xfrm>
        </p:grpSpPr>
        <p:sp>
          <p:nvSpPr>
            <p:cNvPr id="127" name="Rectangle 126">
              <a:extLst>
                <a:ext uri="{FF2B5EF4-FFF2-40B4-BE49-F238E27FC236}">
                  <a16:creationId xmlns:a16="http://schemas.microsoft.com/office/drawing/2014/main" id="{F8660AB4-10A1-B443-BFB5-2A3EC89433F3}"/>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B5B1E9FE-AF98-A94E-A8F4-5D02306DF3FF}"/>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Final</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Out brief</a:t>
              </a:r>
            </a:p>
          </p:txBody>
        </p:sp>
      </p:grpSp>
      <p:cxnSp>
        <p:nvCxnSpPr>
          <p:cNvPr id="59" name="Elbow Connector 58">
            <a:extLst>
              <a:ext uri="{FF2B5EF4-FFF2-40B4-BE49-F238E27FC236}">
                <a16:creationId xmlns:a16="http://schemas.microsoft.com/office/drawing/2014/main" id="{A39E3DDB-524B-1C4B-AEFA-93B66ED8C36B}"/>
              </a:ext>
            </a:extLst>
          </p:cNvPr>
          <p:cNvCxnSpPr>
            <a:stCxn id="117" idx="2"/>
            <a:endCxn id="128" idx="3"/>
          </p:cNvCxnSpPr>
          <p:nvPr/>
        </p:nvCxnSpPr>
        <p:spPr>
          <a:xfrm rot="5400000">
            <a:off x="6922123" y="5123593"/>
            <a:ext cx="677545" cy="4681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28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9EAAFB9-FB86-B346-B8E2-90000238567E}"/>
              </a:ext>
            </a:extLst>
          </p:cNvPr>
          <p:cNvGrpSpPr/>
          <p:nvPr/>
        </p:nvGrpSpPr>
        <p:grpSpPr>
          <a:xfrm>
            <a:off x="96722" y="852315"/>
            <a:ext cx="1731511" cy="4267040"/>
            <a:chOff x="877825" y="424910"/>
            <a:chExt cx="1839620" cy="4533456"/>
          </a:xfrm>
        </p:grpSpPr>
        <p:sp>
          <p:nvSpPr>
            <p:cNvPr id="32" name="Rectangle 31">
              <a:extLst>
                <a:ext uri="{FF2B5EF4-FFF2-40B4-BE49-F238E27FC236}">
                  <a16:creationId xmlns:a16="http://schemas.microsoft.com/office/drawing/2014/main" id="{397F84F4-472B-0A4B-9615-8A9293F1F7C6}"/>
                </a:ext>
              </a:extLst>
            </p:cNvPr>
            <p:cNvSpPr/>
            <p:nvPr/>
          </p:nvSpPr>
          <p:spPr>
            <a:xfrm rot="5400000">
              <a:off x="1513531" y="-210796"/>
              <a:ext cx="568208" cy="1839620"/>
            </a:xfrm>
            <a:prstGeom prst="rect">
              <a:avLst/>
            </a:prstGeom>
            <a:solidFill>
              <a:srgbClr val="1B547B"/>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F359628-0D2A-824B-801F-7DE633CE2607}"/>
                </a:ext>
              </a:extLst>
            </p:cNvPr>
            <p:cNvSpPr/>
            <p:nvPr/>
          </p:nvSpPr>
          <p:spPr>
            <a:xfrm rot="5400000">
              <a:off x="-184872" y="2056051"/>
              <a:ext cx="3965012" cy="1839618"/>
            </a:xfrm>
            <a:prstGeom prst="rect">
              <a:avLst/>
            </a:prstGeom>
            <a:gradFill>
              <a:gsLst>
                <a:gs pos="0">
                  <a:schemeClr val="bg1"/>
                </a:gs>
                <a:gs pos="100000">
                  <a:srgbClr val="1B547B">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2641AA8-B1B8-554D-82BD-6113BC020D29}"/>
              </a:ext>
            </a:extLst>
          </p:cNvPr>
          <p:cNvGrpSpPr/>
          <p:nvPr/>
        </p:nvGrpSpPr>
        <p:grpSpPr>
          <a:xfrm>
            <a:off x="1847115" y="860374"/>
            <a:ext cx="1731511" cy="4266778"/>
            <a:chOff x="877825" y="425188"/>
            <a:chExt cx="1839620" cy="4533178"/>
          </a:xfrm>
        </p:grpSpPr>
        <p:sp>
          <p:nvSpPr>
            <p:cNvPr id="29" name="Rectangle 28">
              <a:extLst>
                <a:ext uri="{FF2B5EF4-FFF2-40B4-BE49-F238E27FC236}">
                  <a16:creationId xmlns:a16="http://schemas.microsoft.com/office/drawing/2014/main" id="{8B865F6A-8E34-9749-AC4C-B2D8A69C37AE}"/>
                </a:ext>
              </a:extLst>
            </p:cNvPr>
            <p:cNvSpPr/>
            <p:nvPr/>
          </p:nvSpPr>
          <p:spPr>
            <a:xfrm rot="5400000">
              <a:off x="1513531" y="-210518"/>
              <a:ext cx="568208" cy="1839620"/>
            </a:xfrm>
            <a:prstGeom prst="rect">
              <a:avLst/>
            </a:prstGeom>
            <a:solidFill>
              <a:srgbClr val="22A6B4"/>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FFF773E-2F5B-E342-ADAF-CEAD9695F6EE}"/>
                </a:ext>
              </a:extLst>
            </p:cNvPr>
            <p:cNvSpPr/>
            <p:nvPr/>
          </p:nvSpPr>
          <p:spPr>
            <a:xfrm rot="5400000">
              <a:off x="-184872" y="2056051"/>
              <a:ext cx="3965012" cy="1839618"/>
            </a:xfrm>
            <a:prstGeom prst="rect">
              <a:avLst/>
            </a:prstGeom>
            <a:gradFill>
              <a:gsLst>
                <a:gs pos="0">
                  <a:schemeClr val="bg1"/>
                </a:gs>
                <a:gs pos="100000">
                  <a:srgbClr val="22A6B4">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041F5CF-6DCB-7A4E-B5FB-BC94FF230758}"/>
              </a:ext>
            </a:extLst>
          </p:cNvPr>
          <p:cNvGrpSpPr/>
          <p:nvPr/>
        </p:nvGrpSpPr>
        <p:grpSpPr>
          <a:xfrm>
            <a:off x="5449684" y="827999"/>
            <a:ext cx="1731511" cy="4269578"/>
            <a:chOff x="877825" y="422214"/>
            <a:chExt cx="1839620" cy="4536152"/>
          </a:xfrm>
        </p:grpSpPr>
        <p:sp>
          <p:nvSpPr>
            <p:cNvPr id="26" name="Rectangle 25">
              <a:extLst>
                <a:ext uri="{FF2B5EF4-FFF2-40B4-BE49-F238E27FC236}">
                  <a16:creationId xmlns:a16="http://schemas.microsoft.com/office/drawing/2014/main" id="{7C554A0F-172F-2E4C-818C-F107446936EF}"/>
                </a:ext>
              </a:extLst>
            </p:cNvPr>
            <p:cNvSpPr/>
            <p:nvPr/>
          </p:nvSpPr>
          <p:spPr>
            <a:xfrm rot="5400000">
              <a:off x="1513531" y="-213492"/>
              <a:ext cx="568208" cy="1839620"/>
            </a:xfrm>
            <a:prstGeom prst="rect">
              <a:avLst/>
            </a:prstGeom>
            <a:solidFill>
              <a:srgbClr val="6AA343"/>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D1F64C1-3C23-1B4E-BA42-1B3FBFD91EA6}"/>
                </a:ext>
              </a:extLst>
            </p:cNvPr>
            <p:cNvSpPr/>
            <p:nvPr/>
          </p:nvSpPr>
          <p:spPr>
            <a:xfrm rot="5400000">
              <a:off x="-184872" y="2056051"/>
              <a:ext cx="3965012" cy="1839618"/>
            </a:xfrm>
            <a:prstGeom prst="rect">
              <a:avLst/>
            </a:prstGeom>
            <a:gradFill>
              <a:gsLst>
                <a:gs pos="0">
                  <a:schemeClr val="bg1"/>
                </a:gs>
                <a:gs pos="100000">
                  <a:srgbClr val="6AA343">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8" name="Down Arrow 27">
              <a:extLst>
                <a:ext uri="{FF2B5EF4-FFF2-40B4-BE49-F238E27FC236}">
                  <a16:creationId xmlns:a16="http://schemas.microsoft.com/office/drawing/2014/main" id="{441E526D-406E-5645-B283-ADB62BB52359}"/>
                </a:ext>
              </a:extLst>
            </p:cNvPr>
            <p:cNvSpPr/>
            <p:nvPr/>
          </p:nvSpPr>
          <p:spPr>
            <a:xfrm>
              <a:off x="891317" y="438403"/>
              <a:ext cx="405526" cy="568207"/>
            </a:xfrm>
            <a:prstGeom prst="downArrow">
              <a:avLst>
                <a:gd name="adj1" fmla="val 72255"/>
                <a:gd name="adj2" fmla="val 65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DCDD2535-2EAD-3743-83C6-6412E592728D}"/>
              </a:ext>
            </a:extLst>
          </p:cNvPr>
          <p:cNvGrpSpPr/>
          <p:nvPr/>
        </p:nvGrpSpPr>
        <p:grpSpPr>
          <a:xfrm>
            <a:off x="3622536" y="835795"/>
            <a:ext cx="1731511" cy="4272009"/>
            <a:chOff x="877825" y="419631"/>
            <a:chExt cx="1839620" cy="4538735"/>
          </a:xfrm>
        </p:grpSpPr>
        <p:sp>
          <p:nvSpPr>
            <p:cNvPr id="23" name="Rectangle 22">
              <a:extLst>
                <a:ext uri="{FF2B5EF4-FFF2-40B4-BE49-F238E27FC236}">
                  <a16:creationId xmlns:a16="http://schemas.microsoft.com/office/drawing/2014/main" id="{EFE26F4C-8AFC-F443-9391-EBFD099BBA92}"/>
                </a:ext>
              </a:extLst>
            </p:cNvPr>
            <p:cNvSpPr/>
            <p:nvPr/>
          </p:nvSpPr>
          <p:spPr>
            <a:xfrm rot="5400000">
              <a:off x="1513531" y="-216075"/>
              <a:ext cx="568208" cy="1839620"/>
            </a:xfrm>
            <a:prstGeom prst="rect">
              <a:avLst/>
            </a:prstGeom>
            <a:solidFill>
              <a:schemeClr val="accent2"/>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B828D04-27FC-8D45-A1BB-0933E8F55F16}"/>
                </a:ext>
              </a:extLst>
            </p:cNvPr>
            <p:cNvSpPr/>
            <p:nvPr/>
          </p:nvSpPr>
          <p:spPr>
            <a:xfrm rot="5400000">
              <a:off x="-184872" y="2056051"/>
              <a:ext cx="3965012" cy="1839618"/>
            </a:xfrm>
            <a:prstGeom prst="rect">
              <a:avLst/>
            </a:prstGeom>
            <a:gradFill>
              <a:gsLst>
                <a:gs pos="0">
                  <a:schemeClr val="bg1"/>
                </a:gs>
                <a:gs pos="100000">
                  <a:schemeClr val="accent2">
                    <a:alpha val="10000"/>
                  </a:scheme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sp>
        <p:nvSpPr>
          <p:cNvPr id="99" name="TextBox 98">
            <a:extLst>
              <a:ext uri="{FF2B5EF4-FFF2-40B4-BE49-F238E27FC236}">
                <a16:creationId xmlns:a16="http://schemas.microsoft.com/office/drawing/2014/main" id="{743C80DD-827D-1143-832F-8E903F5B22EE}"/>
              </a:ext>
            </a:extLst>
          </p:cNvPr>
          <p:cNvSpPr txBox="1"/>
          <p:nvPr/>
        </p:nvSpPr>
        <p:spPr>
          <a:xfrm>
            <a:off x="452594" y="960394"/>
            <a:ext cx="1329409" cy="318658"/>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CMMCAB</a:t>
            </a:r>
          </a:p>
        </p:txBody>
      </p:sp>
      <p:sp>
        <p:nvSpPr>
          <p:cNvPr id="100" name="TextBox 99">
            <a:extLst>
              <a:ext uri="{FF2B5EF4-FFF2-40B4-BE49-F238E27FC236}">
                <a16:creationId xmlns:a16="http://schemas.microsoft.com/office/drawing/2014/main" id="{5FDCBFE6-C82A-DB48-8D46-3AEEB03F5236}"/>
              </a:ext>
            </a:extLst>
          </p:cNvPr>
          <p:cNvSpPr txBox="1"/>
          <p:nvPr/>
        </p:nvSpPr>
        <p:spPr>
          <a:xfrm>
            <a:off x="2078916" y="974505"/>
            <a:ext cx="1209202"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C3PAO</a:t>
            </a:r>
          </a:p>
        </p:txBody>
      </p:sp>
      <p:sp>
        <p:nvSpPr>
          <p:cNvPr id="101" name="TextBox 100">
            <a:extLst>
              <a:ext uri="{FF2B5EF4-FFF2-40B4-BE49-F238E27FC236}">
                <a16:creationId xmlns:a16="http://schemas.microsoft.com/office/drawing/2014/main" id="{C001F506-D0E9-6245-B7C3-EA856C0022CD}"/>
              </a:ext>
            </a:extLst>
          </p:cNvPr>
          <p:cNvSpPr txBox="1"/>
          <p:nvPr/>
        </p:nvSpPr>
        <p:spPr>
          <a:xfrm>
            <a:off x="5726596" y="823168"/>
            <a:ext cx="1329409" cy="523220"/>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Assessment</a:t>
            </a:r>
          </a:p>
          <a:p>
            <a:pPr algn="ctr"/>
            <a:r>
              <a:rPr lang="en-US" sz="1400" dirty="0">
                <a:solidFill>
                  <a:schemeClr val="bg1"/>
                </a:solidFill>
                <a:latin typeface="Arial" panose="020B0604020202020204" pitchFamily="34" charset="0"/>
                <a:cs typeface="Arial" panose="020B0604020202020204" pitchFamily="34" charset="0"/>
              </a:rPr>
              <a:t>Lead </a:t>
            </a:r>
          </a:p>
        </p:txBody>
      </p:sp>
      <p:sp>
        <p:nvSpPr>
          <p:cNvPr id="102" name="TextBox 101">
            <a:extLst>
              <a:ext uri="{FF2B5EF4-FFF2-40B4-BE49-F238E27FC236}">
                <a16:creationId xmlns:a16="http://schemas.microsoft.com/office/drawing/2014/main" id="{BF3AA7D4-F918-804F-98F3-284139C1893E}"/>
              </a:ext>
            </a:extLst>
          </p:cNvPr>
          <p:cNvSpPr txBox="1"/>
          <p:nvPr/>
        </p:nvSpPr>
        <p:spPr>
          <a:xfrm>
            <a:off x="3934317" y="969768"/>
            <a:ext cx="1329409"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Organization</a:t>
            </a:r>
          </a:p>
        </p:txBody>
      </p:sp>
      <p:sp>
        <p:nvSpPr>
          <p:cNvPr id="103" name="Rectangle 102">
            <a:extLst>
              <a:ext uri="{FF2B5EF4-FFF2-40B4-BE49-F238E27FC236}">
                <a16:creationId xmlns:a16="http://schemas.microsoft.com/office/drawing/2014/main" id="{86CBD6E7-FBBD-9D43-9664-1C8F42D9A4D2}"/>
              </a:ext>
            </a:extLst>
          </p:cNvPr>
          <p:cNvSpPr/>
          <p:nvPr/>
        </p:nvSpPr>
        <p:spPr>
          <a:xfrm rot="5400000">
            <a:off x="7869687" y="253969"/>
            <a:ext cx="534816" cy="1731511"/>
          </a:xfrm>
          <a:prstGeom prst="rect">
            <a:avLst/>
          </a:prstGeom>
          <a:solidFill>
            <a:srgbClr val="0432FF">
              <a:alpha val="47000"/>
            </a:srgbClr>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684BEC82-AB46-3446-BDC6-EDF8108A0F81}"/>
              </a:ext>
            </a:extLst>
          </p:cNvPr>
          <p:cNvSpPr/>
          <p:nvPr/>
        </p:nvSpPr>
        <p:spPr>
          <a:xfrm rot="5400000">
            <a:off x="6232923" y="2438837"/>
            <a:ext cx="3819330" cy="1731509"/>
          </a:xfrm>
          <a:prstGeom prst="rect">
            <a:avLst/>
          </a:prstGeom>
          <a:gradFill flip="none" rotWithShape="1">
            <a:gsLst>
              <a:gs pos="16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10800000" scaled="0"/>
            <a:tileRect/>
          </a:gradFill>
          <a:ln w="12700" cap="flat" cmpd="sng" algn="ctr">
            <a:noFill/>
            <a:prstDash val="solid"/>
            <a:miter lim="800000"/>
          </a:ln>
          <a:effectLst/>
        </p:spPr>
        <p:txBody>
          <a:bodyPr rtlCol="0" anchor="ctr"/>
          <a:lstStyle/>
          <a:p>
            <a:pPr algn="ctr"/>
            <a:endParaRPr lang="en-IN" sz="1600" kern="0" dirty="0">
              <a:solidFill>
                <a:prstClr val="white"/>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E71E96FA-7F72-B54F-9177-2174CCBEDB3E}"/>
              </a:ext>
            </a:extLst>
          </p:cNvPr>
          <p:cNvSpPr txBox="1"/>
          <p:nvPr/>
        </p:nvSpPr>
        <p:spPr>
          <a:xfrm>
            <a:off x="7472390" y="839596"/>
            <a:ext cx="1329409" cy="523220"/>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Assessment</a:t>
            </a:r>
          </a:p>
          <a:p>
            <a:pPr algn="ctr"/>
            <a:r>
              <a:rPr lang="en-US" sz="1400" dirty="0">
                <a:solidFill>
                  <a:schemeClr val="bg1"/>
                </a:solidFill>
                <a:latin typeface="Arial" panose="020B0604020202020204" pitchFamily="34" charset="0"/>
                <a:cs typeface="Arial" panose="020B0604020202020204" pitchFamily="34" charset="0"/>
              </a:rPr>
              <a:t>Team</a:t>
            </a:r>
          </a:p>
        </p:txBody>
      </p:sp>
      <p:grpSp>
        <p:nvGrpSpPr>
          <p:cNvPr id="113" name="Group 112">
            <a:extLst>
              <a:ext uri="{FF2B5EF4-FFF2-40B4-BE49-F238E27FC236}">
                <a16:creationId xmlns:a16="http://schemas.microsoft.com/office/drawing/2014/main" id="{D09131C0-CF11-F049-BDB7-AB85729B0D7D}"/>
              </a:ext>
            </a:extLst>
          </p:cNvPr>
          <p:cNvGrpSpPr/>
          <p:nvPr/>
        </p:nvGrpSpPr>
        <p:grpSpPr>
          <a:xfrm>
            <a:off x="5658629" y="2372424"/>
            <a:ext cx="1238689" cy="337349"/>
            <a:chOff x="1911138" y="2288739"/>
            <a:chExt cx="1564059" cy="425961"/>
          </a:xfrm>
        </p:grpSpPr>
        <p:sp>
          <p:nvSpPr>
            <p:cNvPr id="114" name="Rectangle 113">
              <a:extLst>
                <a:ext uri="{FF2B5EF4-FFF2-40B4-BE49-F238E27FC236}">
                  <a16:creationId xmlns:a16="http://schemas.microsoft.com/office/drawing/2014/main" id="{B5F003D3-EF48-3544-B875-1EF51EF71592}"/>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741C048B-CFA8-3847-B253-EAE605E69F6D}"/>
                </a:ext>
              </a:extLst>
            </p:cNvPr>
            <p:cNvSpPr txBox="1"/>
            <p:nvPr/>
          </p:nvSpPr>
          <p:spPr>
            <a:xfrm>
              <a:off x="1911138" y="2337118"/>
              <a:ext cx="1564059" cy="330328"/>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Submit Report</a:t>
              </a:r>
            </a:p>
          </p:txBody>
        </p:sp>
      </p:grpSp>
      <p:grpSp>
        <p:nvGrpSpPr>
          <p:cNvPr id="116" name="Group 115">
            <a:extLst>
              <a:ext uri="{FF2B5EF4-FFF2-40B4-BE49-F238E27FC236}">
                <a16:creationId xmlns:a16="http://schemas.microsoft.com/office/drawing/2014/main" id="{8E77DE2B-1E2B-2446-8B05-0C86B83CD8C8}"/>
              </a:ext>
            </a:extLst>
          </p:cNvPr>
          <p:cNvGrpSpPr/>
          <p:nvPr/>
        </p:nvGrpSpPr>
        <p:grpSpPr>
          <a:xfrm>
            <a:off x="1905470" y="1675991"/>
            <a:ext cx="1409733" cy="430887"/>
            <a:chOff x="1841371" y="2225215"/>
            <a:chExt cx="1780034" cy="544067"/>
          </a:xfrm>
        </p:grpSpPr>
        <p:sp>
          <p:nvSpPr>
            <p:cNvPr id="117" name="Rectangle 116">
              <a:extLst>
                <a:ext uri="{FF2B5EF4-FFF2-40B4-BE49-F238E27FC236}">
                  <a16:creationId xmlns:a16="http://schemas.microsoft.com/office/drawing/2014/main" id="{57350202-4873-3A4F-BC76-C58245B9F39C}"/>
                </a:ext>
              </a:extLst>
            </p:cNvPr>
            <p:cNvSpPr/>
            <p:nvPr/>
          </p:nvSpPr>
          <p:spPr>
            <a:xfrm>
              <a:off x="2008664"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DE1CEC60-2FBD-9D45-B044-0086D584856F}"/>
                </a:ext>
              </a:extLst>
            </p:cNvPr>
            <p:cNvSpPr txBox="1"/>
            <p:nvPr/>
          </p:nvSpPr>
          <p:spPr>
            <a:xfrm>
              <a:off x="1841371" y="2225215"/>
              <a:ext cx="1780034" cy="54406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Review</a:t>
              </a:r>
            </a:p>
          </p:txBody>
        </p:sp>
      </p:grpSp>
      <p:cxnSp>
        <p:nvCxnSpPr>
          <p:cNvPr id="8" name="Elbow Connector 7">
            <a:extLst>
              <a:ext uri="{FF2B5EF4-FFF2-40B4-BE49-F238E27FC236}">
                <a16:creationId xmlns:a16="http://schemas.microsoft.com/office/drawing/2014/main" id="{1EC4B58D-F42A-9F4A-BC51-A9E9A7D30485}"/>
              </a:ext>
            </a:extLst>
          </p:cNvPr>
          <p:cNvCxnSpPr>
            <a:cxnSpLocks/>
            <a:stCxn id="115" idx="1"/>
            <a:endCxn id="118" idx="0"/>
          </p:cNvCxnSpPr>
          <p:nvPr/>
        </p:nvCxnSpPr>
        <p:spPr>
          <a:xfrm rot="10800000">
            <a:off x="2610337" y="1675992"/>
            <a:ext cx="3048292" cy="865553"/>
          </a:xfrm>
          <a:prstGeom prst="bentConnector4">
            <a:avLst>
              <a:gd name="adj1" fmla="val 38438"/>
              <a:gd name="adj2" fmla="val 12641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C139CB11-1ADC-C548-A2B4-F8544B42825B}"/>
              </a:ext>
            </a:extLst>
          </p:cNvPr>
          <p:cNvGrpSpPr/>
          <p:nvPr/>
        </p:nvGrpSpPr>
        <p:grpSpPr>
          <a:xfrm>
            <a:off x="2064406" y="2259362"/>
            <a:ext cx="1087091" cy="430887"/>
            <a:chOff x="2008664" y="2225215"/>
            <a:chExt cx="1372642" cy="544067"/>
          </a:xfrm>
        </p:grpSpPr>
        <p:sp>
          <p:nvSpPr>
            <p:cNvPr id="144" name="Rectangle 143">
              <a:extLst>
                <a:ext uri="{FF2B5EF4-FFF2-40B4-BE49-F238E27FC236}">
                  <a16:creationId xmlns:a16="http://schemas.microsoft.com/office/drawing/2014/main" id="{A7642518-F0E3-594B-8369-F80F18849DFC}"/>
                </a:ext>
              </a:extLst>
            </p:cNvPr>
            <p:cNvSpPr/>
            <p:nvPr/>
          </p:nvSpPr>
          <p:spPr>
            <a:xfrm>
              <a:off x="2008664"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AECFB554-A129-7A46-A918-CBE33F4C391B}"/>
                </a:ext>
              </a:extLst>
            </p:cNvPr>
            <p:cNvSpPr txBox="1"/>
            <p:nvPr/>
          </p:nvSpPr>
          <p:spPr>
            <a:xfrm>
              <a:off x="2117586" y="2225215"/>
              <a:ext cx="1154798" cy="54406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 *ACCESS</a:t>
              </a:r>
            </a:p>
          </p:txBody>
        </p:sp>
      </p:grpSp>
      <p:grpSp>
        <p:nvGrpSpPr>
          <p:cNvPr id="146" name="Group 145">
            <a:extLst>
              <a:ext uri="{FF2B5EF4-FFF2-40B4-BE49-F238E27FC236}">
                <a16:creationId xmlns:a16="http://schemas.microsoft.com/office/drawing/2014/main" id="{908BA5BE-D2C4-964F-9DD3-AB3D55D7177F}"/>
              </a:ext>
            </a:extLst>
          </p:cNvPr>
          <p:cNvGrpSpPr/>
          <p:nvPr/>
        </p:nvGrpSpPr>
        <p:grpSpPr>
          <a:xfrm>
            <a:off x="2064406" y="2862039"/>
            <a:ext cx="1087091" cy="466010"/>
            <a:chOff x="1979077" y="2286571"/>
            <a:chExt cx="1372642" cy="425962"/>
          </a:xfrm>
        </p:grpSpPr>
        <p:sp>
          <p:nvSpPr>
            <p:cNvPr id="147" name="Rectangle 146">
              <a:extLst>
                <a:ext uri="{FF2B5EF4-FFF2-40B4-BE49-F238E27FC236}">
                  <a16:creationId xmlns:a16="http://schemas.microsoft.com/office/drawing/2014/main" id="{912FE399-A465-AB4D-BCC9-F254CAAC01FF}"/>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48" name="TextBox 147">
              <a:extLst>
                <a:ext uri="{FF2B5EF4-FFF2-40B4-BE49-F238E27FC236}">
                  <a16:creationId xmlns:a16="http://schemas.microsoft.com/office/drawing/2014/main" id="{9B3C0EE6-D369-954A-A5BF-970DA7004886}"/>
                </a:ext>
              </a:extLst>
            </p:cNvPr>
            <p:cNvSpPr txBox="1"/>
            <p:nvPr/>
          </p:nvSpPr>
          <p:spPr>
            <a:xfrm>
              <a:off x="1979832" y="2297232"/>
              <a:ext cx="1298927" cy="39385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More Info</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Required?</a:t>
              </a:r>
            </a:p>
          </p:txBody>
        </p:sp>
      </p:grpSp>
      <p:grpSp>
        <p:nvGrpSpPr>
          <p:cNvPr id="152" name="Group 151">
            <a:extLst>
              <a:ext uri="{FF2B5EF4-FFF2-40B4-BE49-F238E27FC236}">
                <a16:creationId xmlns:a16="http://schemas.microsoft.com/office/drawing/2014/main" id="{37BC3A9F-67B0-D848-8C17-7C7F2309296F}"/>
              </a:ext>
            </a:extLst>
          </p:cNvPr>
          <p:cNvGrpSpPr/>
          <p:nvPr/>
        </p:nvGrpSpPr>
        <p:grpSpPr>
          <a:xfrm>
            <a:off x="5428922" y="2890177"/>
            <a:ext cx="1744898" cy="441272"/>
            <a:chOff x="1841784" y="2286571"/>
            <a:chExt cx="1701353" cy="425962"/>
          </a:xfrm>
        </p:grpSpPr>
        <p:sp>
          <p:nvSpPr>
            <p:cNvPr id="153" name="Rectangle 152">
              <a:extLst>
                <a:ext uri="{FF2B5EF4-FFF2-40B4-BE49-F238E27FC236}">
                  <a16:creationId xmlns:a16="http://schemas.microsoft.com/office/drawing/2014/main" id="{BAF1CA13-6E2C-D541-9512-CB8B1CC4AED4}"/>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4" name="TextBox 153">
              <a:extLst>
                <a:ext uri="{FF2B5EF4-FFF2-40B4-BE49-F238E27FC236}">
                  <a16:creationId xmlns:a16="http://schemas.microsoft.com/office/drawing/2014/main" id="{E7E468D3-82A4-434C-B0E7-078AAF1ABF24}"/>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Feedback</a:t>
              </a:r>
            </a:p>
          </p:txBody>
        </p:sp>
      </p:grpSp>
      <p:cxnSp>
        <p:nvCxnSpPr>
          <p:cNvPr id="159" name="Straight Arrow Connector 158">
            <a:extLst>
              <a:ext uri="{FF2B5EF4-FFF2-40B4-BE49-F238E27FC236}">
                <a16:creationId xmlns:a16="http://schemas.microsoft.com/office/drawing/2014/main" id="{60B5C36B-53D4-A54F-8DC8-18DA6C36A5D8}"/>
              </a:ext>
            </a:extLst>
          </p:cNvPr>
          <p:cNvCxnSpPr>
            <a:cxnSpLocks/>
            <a:stCxn id="118" idx="2"/>
            <a:endCxn id="145" idx="0"/>
          </p:cNvCxnSpPr>
          <p:nvPr/>
        </p:nvCxnSpPr>
        <p:spPr>
          <a:xfrm flipH="1">
            <a:off x="2607952" y="2106878"/>
            <a:ext cx="2385" cy="152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84CF6C33-F842-F647-9F65-6054AC745A3F}"/>
              </a:ext>
            </a:extLst>
          </p:cNvPr>
          <p:cNvCxnSpPr>
            <a:cxnSpLocks/>
            <a:stCxn id="145" idx="2"/>
            <a:endCxn id="148" idx="0"/>
          </p:cNvCxnSpPr>
          <p:nvPr/>
        </p:nvCxnSpPr>
        <p:spPr>
          <a:xfrm flipH="1">
            <a:off x="2579360" y="2690249"/>
            <a:ext cx="28592" cy="18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a:extLst>
              <a:ext uri="{FF2B5EF4-FFF2-40B4-BE49-F238E27FC236}">
                <a16:creationId xmlns:a16="http://schemas.microsoft.com/office/drawing/2014/main" id="{344A5849-113F-8B46-A87C-ADDAE6B6DDBC}"/>
              </a:ext>
            </a:extLst>
          </p:cNvPr>
          <p:cNvCxnSpPr>
            <a:cxnSpLocks/>
            <a:stCxn id="147" idx="2"/>
            <a:endCxn id="153" idx="2"/>
          </p:cNvCxnSpPr>
          <p:nvPr/>
        </p:nvCxnSpPr>
        <p:spPr>
          <a:xfrm rot="16200000" flipH="1">
            <a:off x="4439084" y="1496917"/>
            <a:ext cx="3400" cy="3665664"/>
          </a:xfrm>
          <a:prstGeom prst="bentConnector3">
            <a:avLst>
              <a:gd name="adj1" fmla="val 68235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E468D00-1D02-964F-B556-9B39B317C65B}"/>
              </a:ext>
            </a:extLst>
          </p:cNvPr>
          <p:cNvCxnSpPr>
            <a:cxnSpLocks/>
            <a:endCxn id="147" idx="3"/>
          </p:cNvCxnSpPr>
          <p:nvPr/>
        </p:nvCxnSpPr>
        <p:spPr>
          <a:xfrm flipH="1" flipV="1">
            <a:off x="3151497" y="3095044"/>
            <a:ext cx="2418232" cy="15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FDB46CC4-F75A-AC45-81D4-D4B3D0CAF32D}"/>
              </a:ext>
            </a:extLst>
          </p:cNvPr>
          <p:cNvGrpSpPr/>
          <p:nvPr/>
        </p:nvGrpSpPr>
        <p:grpSpPr>
          <a:xfrm>
            <a:off x="2078916" y="3764949"/>
            <a:ext cx="1087092" cy="1318278"/>
            <a:chOff x="2008664" y="2288739"/>
            <a:chExt cx="1372642" cy="806189"/>
          </a:xfrm>
        </p:grpSpPr>
        <p:sp>
          <p:nvSpPr>
            <p:cNvPr id="174" name="Rectangle 173">
              <a:extLst>
                <a:ext uri="{FF2B5EF4-FFF2-40B4-BE49-F238E27FC236}">
                  <a16:creationId xmlns:a16="http://schemas.microsoft.com/office/drawing/2014/main" id="{8BC3F3F4-BBE4-F641-AC4F-FBED2B950519}"/>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75" name="TextBox 174">
              <a:extLst>
                <a:ext uri="{FF2B5EF4-FFF2-40B4-BE49-F238E27FC236}">
                  <a16:creationId xmlns:a16="http://schemas.microsoft.com/office/drawing/2014/main" id="{B097310E-7B93-AE44-B2B1-78BFA60DCD72}"/>
                </a:ext>
              </a:extLst>
            </p:cNvPr>
            <p:cNvSpPr txBox="1"/>
            <p:nvPr/>
          </p:nvSpPr>
          <p:spPr>
            <a:xfrm>
              <a:off x="2102558" y="2337118"/>
              <a:ext cx="1184855" cy="757810"/>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Approved for Submission</a:t>
              </a:r>
            </a:p>
          </p:txBody>
        </p:sp>
      </p:grpSp>
      <p:cxnSp>
        <p:nvCxnSpPr>
          <p:cNvPr id="177" name="Straight Arrow Connector 176">
            <a:extLst>
              <a:ext uri="{FF2B5EF4-FFF2-40B4-BE49-F238E27FC236}">
                <a16:creationId xmlns:a16="http://schemas.microsoft.com/office/drawing/2014/main" id="{E361B3AF-87CA-3F47-A1A9-DC5E3258518C}"/>
              </a:ext>
            </a:extLst>
          </p:cNvPr>
          <p:cNvCxnSpPr>
            <a:cxnSpLocks/>
            <a:stCxn id="147" idx="2"/>
            <a:endCxn id="174" idx="0"/>
          </p:cNvCxnSpPr>
          <p:nvPr/>
        </p:nvCxnSpPr>
        <p:spPr>
          <a:xfrm>
            <a:off x="2607952" y="3328049"/>
            <a:ext cx="14510" cy="43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id="{C66826A1-25EE-E045-9607-88EDAD5F2B28}"/>
              </a:ext>
            </a:extLst>
          </p:cNvPr>
          <p:cNvGrpSpPr/>
          <p:nvPr/>
        </p:nvGrpSpPr>
        <p:grpSpPr>
          <a:xfrm>
            <a:off x="270213" y="2085797"/>
            <a:ext cx="1087092" cy="337349"/>
            <a:chOff x="2008664" y="2288739"/>
            <a:chExt cx="1372642" cy="425961"/>
          </a:xfrm>
        </p:grpSpPr>
        <p:sp>
          <p:nvSpPr>
            <p:cNvPr id="184" name="Rectangle 183">
              <a:extLst>
                <a:ext uri="{FF2B5EF4-FFF2-40B4-BE49-F238E27FC236}">
                  <a16:creationId xmlns:a16="http://schemas.microsoft.com/office/drawing/2014/main" id="{41A0BAFB-CDC8-0648-8F78-995F8A752034}"/>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85" name="TextBox 184">
              <a:extLst>
                <a:ext uri="{FF2B5EF4-FFF2-40B4-BE49-F238E27FC236}">
                  <a16:creationId xmlns:a16="http://schemas.microsoft.com/office/drawing/2014/main" id="{DBD11CA9-D736-314C-B15C-69BF3E978A6E}"/>
                </a:ext>
              </a:extLst>
            </p:cNvPr>
            <p:cNvSpPr txBox="1"/>
            <p:nvPr/>
          </p:nvSpPr>
          <p:spPr>
            <a:xfrm>
              <a:off x="2052498" y="2363924"/>
              <a:ext cx="1184853" cy="329204"/>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a:t>
              </a:r>
            </a:p>
          </p:txBody>
        </p:sp>
      </p:grpSp>
      <p:grpSp>
        <p:nvGrpSpPr>
          <p:cNvPr id="190" name="Group 189">
            <a:extLst>
              <a:ext uri="{FF2B5EF4-FFF2-40B4-BE49-F238E27FC236}">
                <a16:creationId xmlns:a16="http://schemas.microsoft.com/office/drawing/2014/main" id="{AB6EBFF1-E405-BA4D-A443-E2F2CB447A2C}"/>
              </a:ext>
            </a:extLst>
          </p:cNvPr>
          <p:cNvGrpSpPr/>
          <p:nvPr/>
        </p:nvGrpSpPr>
        <p:grpSpPr>
          <a:xfrm>
            <a:off x="274261" y="2628578"/>
            <a:ext cx="1087091" cy="523198"/>
            <a:chOff x="1979077" y="2286571"/>
            <a:chExt cx="1372642" cy="425962"/>
          </a:xfrm>
        </p:grpSpPr>
        <p:sp>
          <p:nvSpPr>
            <p:cNvPr id="191" name="Rectangle 190">
              <a:extLst>
                <a:ext uri="{FF2B5EF4-FFF2-40B4-BE49-F238E27FC236}">
                  <a16:creationId xmlns:a16="http://schemas.microsoft.com/office/drawing/2014/main" id="{D6B71BFA-0203-B148-8526-555E10FC3D9C}"/>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2" name="TextBox 191">
              <a:extLst>
                <a:ext uri="{FF2B5EF4-FFF2-40B4-BE49-F238E27FC236}">
                  <a16:creationId xmlns:a16="http://schemas.microsoft.com/office/drawing/2014/main" id="{0F5D5729-470B-164D-92E3-F24FCF9EBEDA}"/>
                </a:ext>
              </a:extLst>
            </p:cNvPr>
            <p:cNvSpPr txBox="1"/>
            <p:nvPr/>
          </p:nvSpPr>
          <p:spPr>
            <a:xfrm>
              <a:off x="2006439" y="2308955"/>
              <a:ext cx="1244941" cy="35080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Assign for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Review</a:t>
              </a:r>
            </a:p>
          </p:txBody>
        </p:sp>
      </p:grpSp>
      <p:grpSp>
        <p:nvGrpSpPr>
          <p:cNvPr id="194" name="Group 193">
            <a:extLst>
              <a:ext uri="{FF2B5EF4-FFF2-40B4-BE49-F238E27FC236}">
                <a16:creationId xmlns:a16="http://schemas.microsoft.com/office/drawing/2014/main" id="{390996EF-7A9B-9640-AAF3-7CE7ED2924A5}"/>
              </a:ext>
            </a:extLst>
          </p:cNvPr>
          <p:cNvGrpSpPr/>
          <p:nvPr/>
        </p:nvGrpSpPr>
        <p:grpSpPr>
          <a:xfrm>
            <a:off x="150478" y="3326555"/>
            <a:ext cx="1370152" cy="441272"/>
            <a:chOff x="1841784" y="2286571"/>
            <a:chExt cx="1701353" cy="425962"/>
          </a:xfrm>
        </p:grpSpPr>
        <p:sp>
          <p:nvSpPr>
            <p:cNvPr id="195" name="Rectangle 194">
              <a:extLst>
                <a:ext uri="{FF2B5EF4-FFF2-40B4-BE49-F238E27FC236}">
                  <a16:creationId xmlns:a16="http://schemas.microsoft.com/office/drawing/2014/main" id="{9B2E13E3-5634-1040-8DA3-BDAEED5B176E}"/>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6" name="TextBox 195">
              <a:extLst>
                <a:ext uri="{FF2B5EF4-FFF2-40B4-BE49-F238E27FC236}">
                  <a16:creationId xmlns:a16="http://schemas.microsoft.com/office/drawing/2014/main" id="{D6B27F7E-65D9-A24E-9793-329C2E02407E}"/>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Results</a:t>
              </a:r>
            </a:p>
          </p:txBody>
        </p:sp>
      </p:grpSp>
      <p:grpSp>
        <p:nvGrpSpPr>
          <p:cNvPr id="197" name="Group 196">
            <a:extLst>
              <a:ext uri="{FF2B5EF4-FFF2-40B4-BE49-F238E27FC236}">
                <a16:creationId xmlns:a16="http://schemas.microsoft.com/office/drawing/2014/main" id="{ECB6D1FA-7797-A746-A26A-1ED518063D18}"/>
              </a:ext>
            </a:extLst>
          </p:cNvPr>
          <p:cNvGrpSpPr/>
          <p:nvPr/>
        </p:nvGrpSpPr>
        <p:grpSpPr>
          <a:xfrm>
            <a:off x="155273" y="3988228"/>
            <a:ext cx="1370152" cy="441272"/>
            <a:chOff x="1841784" y="2286571"/>
            <a:chExt cx="1701353" cy="425962"/>
          </a:xfrm>
        </p:grpSpPr>
        <p:sp>
          <p:nvSpPr>
            <p:cNvPr id="198" name="Rectangle 197">
              <a:extLst>
                <a:ext uri="{FF2B5EF4-FFF2-40B4-BE49-F238E27FC236}">
                  <a16:creationId xmlns:a16="http://schemas.microsoft.com/office/drawing/2014/main" id="{A68013B1-C648-C843-A711-3A81FE05F3A9}"/>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9" name="TextBox 198">
              <a:extLst>
                <a:ext uri="{FF2B5EF4-FFF2-40B4-BE49-F238E27FC236}">
                  <a16:creationId xmlns:a16="http://schemas.microsoft.com/office/drawing/2014/main" id="{B04F2B09-059C-D244-AC7D-6DF3EC01DF6B}"/>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Record</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Approval</a:t>
              </a:r>
            </a:p>
          </p:txBody>
        </p:sp>
      </p:grpSp>
      <p:grpSp>
        <p:nvGrpSpPr>
          <p:cNvPr id="200" name="Group 199">
            <a:extLst>
              <a:ext uri="{FF2B5EF4-FFF2-40B4-BE49-F238E27FC236}">
                <a16:creationId xmlns:a16="http://schemas.microsoft.com/office/drawing/2014/main" id="{14A1910E-D67E-6240-9EFC-50E6373111CA}"/>
              </a:ext>
            </a:extLst>
          </p:cNvPr>
          <p:cNvGrpSpPr/>
          <p:nvPr/>
        </p:nvGrpSpPr>
        <p:grpSpPr>
          <a:xfrm>
            <a:off x="198621" y="4638615"/>
            <a:ext cx="1370152" cy="441272"/>
            <a:chOff x="1841784" y="2286571"/>
            <a:chExt cx="1701353" cy="425962"/>
          </a:xfrm>
        </p:grpSpPr>
        <p:sp>
          <p:nvSpPr>
            <p:cNvPr id="201" name="Rectangle 200">
              <a:extLst>
                <a:ext uri="{FF2B5EF4-FFF2-40B4-BE49-F238E27FC236}">
                  <a16:creationId xmlns:a16="http://schemas.microsoft.com/office/drawing/2014/main" id="{8A8DDD46-19C4-F74C-81C5-7B102CD7B65F}"/>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02" name="TextBox 201">
              <a:extLst>
                <a:ext uri="{FF2B5EF4-FFF2-40B4-BE49-F238E27FC236}">
                  <a16:creationId xmlns:a16="http://schemas.microsoft.com/office/drawing/2014/main" id="{BBD0E1D5-CFB3-5241-8137-6880840C21D4}"/>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Notify</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Results</a:t>
              </a:r>
            </a:p>
          </p:txBody>
        </p:sp>
      </p:grpSp>
      <p:grpSp>
        <p:nvGrpSpPr>
          <p:cNvPr id="204" name="Group 203">
            <a:extLst>
              <a:ext uri="{FF2B5EF4-FFF2-40B4-BE49-F238E27FC236}">
                <a16:creationId xmlns:a16="http://schemas.microsoft.com/office/drawing/2014/main" id="{412214F8-109A-A640-A22D-C76F56ED41FE}"/>
              </a:ext>
            </a:extLst>
          </p:cNvPr>
          <p:cNvGrpSpPr/>
          <p:nvPr/>
        </p:nvGrpSpPr>
        <p:grpSpPr>
          <a:xfrm>
            <a:off x="1930131" y="4680334"/>
            <a:ext cx="1370152" cy="441272"/>
            <a:chOff x="1841784" y="2286571"/>
            <a:chExt cx="1701353" cy="425962"/>
          </a:xfrm>
        </p:grpSpPr>
        <p:sp>
          <p:nvSpPr>
            <p:cNvPr id="205" name="Rectangle 204">
              <a:extLst>
                <a:ext uri="{FF2B5EF4-FFF2-40B4-BE49-F238E27FC236}">
                  <a16:creationId xmlns:a16="http://schemas.microsoft.com/office/drawing/2014/main" id="{36DF7320-44BE-E644-8ADB-0C2106B8856C}"/>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06" name="TextBox 205">
              <a:extLst>
                <a:ext uri="{FF2B5EF4-FFF2-40B4-BE49-F238E27FC236}">
                  <a16:creationId xmlns:a16="http://schemas.microsoft.com/office/drawing/2014/main" id="{EED90929-BCCF-9E42-90A3-8B76C16680E7}"/>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Accreditation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Received</a:t>
              </a:r>
            </a:p>
          </p:txBody>
        </p:sp>
      </p:grpSp>
      <p:cxnSp>
        <p:nvCxnSpPr>
          <p:cNvPr id="208" name="Straight Arrow Connector 207">
            <a:extLst>
              <a:ext uri="{FF2B5EF4-FFF2-40B4-BE49-F238E27FC236}">
                <a16:creationId xmlns:a16="http://schemas.microsoft.com/office/drawing/2014/main" id="{1B016AB0-68B8-8C4F-91B4-47C5284883BD}"/>
              </a:ext>
            </a:extLst>
          </p:cNvPr>
          <p:cNvCxnSpPr>
            <a:cxnSpLocks/>
            <a:stCxn id="184" idx="2"/>
          </p:cNvCxnSpPr>
          <p:nvPr/>
        </p:nvCxnSpPr>
        <p:spPr>
          <a:xfrm flipH="1">
            <a:off x="757941" y="2423146"/>
            <a:ext cx="55818" cy="17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A7529C76-9738-2149-A7B7-B1568C6D6B76}"/>
              </a:ext>
            </a:extLst>
          </p:cNvPr>
          <p:cNvCxnSpPr>
            <a:cxnSpLocks/>
            <a:stCxn id="191" idx="2"/>
            <a:endCxn id="195" idx="0"/>
          </p:cNvCxnSpPr>
          <p:nvPr/>
        </p:nvCxnSpPr>
        <p:spPr>
          <a:xfrm flipH="1">
            <a:off x="813760" y="3151776"/>
            <a:ext cx="4047" cy="174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F0DC920B-265E-BE48-9437-BD41079EF0D2}"/>
              </a:ext>
            </a:extLst>
          </p:cNvPr>
          <p:cNvCxnSpPr>
            <a:cxnSpLocks/>
            <a:stCxn id="195" idx="2"/>
            <a:endCxn id="199" idx="0"/>
          </p:cNvCxnSpPr>
          <p:nvPr/>
        </p:nvCxnSpPr>
        <p:spPr>
          <a:xfrm>
            <a:off x="813760" y="3767827"/>
            <a:ext cx="26589" cy="22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BF0BC070-EB42-EF4C-93FE-82FF89231ED7}"/>
              </a:ext>
            </a:extLst>
          </p:cNvPr>
          <p:cNvCxnSpPr>
            <a:cxnSpLocks/>
            <a:stCxn id="198" idx="2"/>
            <a:endCxn id="201" idx="0"/>
          </p:cNvCxnSpPr>
          <p:nvPr/>
        </p:nvCxnSpPr>
        <p:spPr>
          <a:xfrm>
            <a:off x="818555" y="4429500"/>
            <a:ext cx="43348" cy="209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491602B-DA00-EC4A-BDCD-7C819CB62AE0}"/>
              </a:ext>
            </a:extLst>
          </p:cNvPr>
          <p:cNvCxnSpPr>
            <a:cxnSpLocks/>
          </p:cNvCxnSpPr>
          <p:nvPr/>
        </p:nvCxnSpPr>
        <p:spPr>
          <a:xfrm>
            <a:off x="1414618" y="4859251"/>
            <a:ext cx="648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4" name="Group 223">
            <a:extLst>
              <a:ext uri="{FF2B5EF4-FFF2-40B4-BE49-F238E27FC236}">
                <a16:creationId xmlns:a16="http://schemas.microsoft.com/office/drawing/2014/main" id="{C6C3ED2C-2E05-3949-A0AB-6A6FD8383E2D}"/>
              </a:ext>
            </a:extLst>
          </p:cNvPr>
          <p:cNvGrpSpPr/>
          <p:nvPr/>
        </p:nvGrpSpPr>
        <p:grpSpPr>
          <a:xfrm>
            <a:off x="1945051" y="5313196"/>
            <a:ext cx="1370152" cy="441272"/>
            <a:chOff x="1841784" y="2286571"/>
            <a:chExt cx="1701353" cy="425962"/>
          </a:xfrm>
        </p:grpSpPr>
        <p:sp>
          <p:nvSpPr>
            <p:cNvPr id="225" name="Rectangle 224">
              <a:extLst>
                <a:ext uri="{FF2B5EF4-FFF2-40B4-BE49-F238E27FC236}">
                  <a16:creationId xmlns:a16="http://schemas.microsoft.com/office/drawing/2014/main" id="{BF4C52D8-091D-074C-8631-AE5280EA40A8}"/>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26" name="TextBox 225">
              <a:extLst>
                <a:ext uri="{FF2B5EF4-FFF2-40B4-BE49-F238E27FC236}">
                  <a16:creationId xmlns:a16="http://schemas.microsoft.com/office/drawing/2014/main" id="{1BDF1288-3341-5340-A1B6-49D33FF6B315}"/>
                </a:ext>
              </a:extLst>
            </p:cNvPr>
            <p:cNvSpPr txBox="1"/>
            <p:nvPr/>
          </p:nvSpPr>
          <p:spPr>
            <a:xfrm>
              <a:off x="1841784" y="2291585"/>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Notification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Sent</a:t>
              </a:r>
            </a:p>
          </p:txBody>
        </p:sp>
      </p:grpSp>
      <p:grpSp>
        <p:nvGrpSpPr>
          <p:cNvPr id="227" name="Group 226">
            <a:extLst>
              <a:ext uri="{FF2B5EF4-FFF2-40B4-BE49-F238E27FC236}">
                <a16:creationId xmlns:a16="http://schemas.microsoft.com/office/drawing/2014/main" id="{33644652-13B8-8C43-AC8D-6F6E4DE4EBFC}"/>
              </a:ext>
            </a:extLst>
          </p:cNvPr>
          <p:cNvGrpSpPr/>
          <p:nvPr/>
        </p:nvGrpSpPr>
        <p:grpSpPr>
          <a:xfrm>
            <a:off x="3803215" y="5301908"/>
            <a:ext cx="1370152" cy="441272"/>
            <a:chOff x="1841784" y="2286571"/>
            <a:chExt cx="1701353" cy="425962"/>
          </a:xfrm>
        </p:grpSpPr>
        <p:sp>
          <p:nvSpPr>
            <p:cNvPr id="228" name="Rectangle 227">
              <a:extLst>
                <a:ext uri="{FF2B5EF4-FFF2-40B4-BE49-F238E27FC236}">
                  <a16:creationId xmlns:a16="http://schemas.microsoft.com/office/drawing/2014/main" id="{424C3416-624A-1844-95A3-D2176FD49C36}"/>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29" name="TextBox 228">
              <a:extLst>
                <a:ext uri="{FF2B5EF4-FFF2-40B4-BE49-F238E27FC236}">
                  <a16:creationId xmlns:a16="http://schemas.microsoft.com/office/drawing/2014/main" id="{8E3A3FBC-1787-524D-8269-95947707825F}"/>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Accreditation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Received</a:t>
              </a:r>
            </a:p>
          </p:txBody>
        </p:sp>
      </p:grpSp>
      <p:grpSp>
        <p:nvGrpSpPr>
          <p:cNvPr id="230" name="Group 229">
            <a:extLst>
              <a:ext uri="{FF2B5EF4-FFF2-40B4-BE49-F238E27FC236}">
                <a16:creationId xmlns:a16="http://schemas.microsoft.com/office/drawing/2014/main" id="{F1E69DCD-2330-3849-B548-0E523A2E5E2D}"/>
              </a:ext>
            </a:extLst>
          </p:cNvPr>
          <p:cNvGrpSpPr/>
          <p:nvPr/>
        </p:nvGrpSpPr>
        <p:grpSpPr>
          <a:xfrm>
            <a:off x="1945051" y="5972609"/>
            <a:ext cx="1370152" cy="441272"/>
            <a:chOff x="1841784" y="2286571"/>
            <a:chExt cx="1701353" cy="425962"/>
          </a:xfrm>
        </p:grpSpPr>
        <p:sp>
          <p:nvSpPr>
            <p:cNvPr id="231" name="Rectangle 230">
              <a:extLst>
                <a:ext uri="{FF2B5EF4-FFF2-40B4-BE49-F238E27FC236}">
                  <a16:creationId xmlns:a16="http://schemas.microsoft.com/office/drawing/2014/main" id="{49A4FAA9-AE89-B843-9EF5-391878A33563}"/>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32" name="TextBox 231">
              <a:extLst>
                <a:ext uri="{FF2B5EF4-FFF2-40B4-BE49-F238E27FC236}">
                  <a16:creationId xmlns:a16="http://schemas.microsoft.com/office/drawing/2014/main" id="{8B00E346-7414-D84E-87B9-D1D0870BA157}"/>
                </a:ext>
              </a:extLst>
            </p:cNvPr>
            <p:cNvSpPr txBox="1"/>
            <p:nvPr/>
          </p:nvSpPr>
          <p:spPr>
            <a:xfrm>
              <a:off x="1841784" y="2291585"/>
              <a:ext cx="1701353" cy="252533"/>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 Close Out</a:t>
              </a:r>
            </a:p>
          </p:txBody>
        </p:sp>
      </p:grpSp>
      <p:cxnSp>
        <p:nvCxnSpPr>
          <p:cNvPr id="234" name="Straight Arrow Connector 233">
            <a:extLst>
              <a:ext uri="{FF2B5EF4-FFF2-40B4-BE49-F238E27FC236}">
                <a16:creationId xmlns:a16="http://schemas.microsoft.com/office/drawing/2014/main" id="{8AF195A0-58A1-3141-B053-34ECFB242ADC}"/>
              </a:ext>
            </a:extLst>
          </p:cNvPr>
          <p:cNvCxnSpPr>
            <a:stCxn id="205" idx="2"/>
            <a:endCxn id="226" idx="0"/>
          </p:cNvCxnSpPr>
          <p:nvPr/>
        </p:nvCxnSpPr>
        <p:spPr>
          <a:xfrm>
            <a:off x="2593413" y="5121606"/>
            <a:ext cx="36714" cy="19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061C913B-9006-C04F-9379-158DB80A20EE}"/>
              </a:ext>
            </a:extLst>
          </p:cNvPr>
          <p:cNvCxnSpPr>
            <a:cxnSpLocks/>
          </p:cNvCxnSpPr>
          <p:nvPr/>
        </p:nvCxnSpPr>
        <p:spPr>
          <a:xfrm flipV="1">
            <a:off x="3161048" y="5533668"/>
            <a:ext cx="752733" cy="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98DF61C5-28BD-B449-9960-75F4B0DABFF1}"/>
              </a:ext>
            </a:extLst>
          </p:cNvPr>
          <p:cNvCxnSpPr>
            <a:stCxn id="225" idx="2"/>
            <a:endCxn id="232" idx="0"/>
          </p:cNvCxnSpPr>
          <p:nvPr/>
        </p:nvCxnSpPr>
        <p:spPr>
          <a:xfrm>
            <a:off x="2608333" y="5754468"/>
            <a:ext cx="21794" cy="223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Title 242">
            <a:extLst>
              <a:ext uri="{FF2B5EF4-FFF2-40B4-BE49-F238E27FC236}">
                <a16:creationId xmlns:a16="http://schemas.microsoft.com/office/drawing/2014/main" id="{6F7BF1AE-4591-FE49-BDF3-F43BF75C2B67}"/>
              </a:ext>
            </a:extLst>
          </p:cNvPr>
          <p:cNvSpPr>
            <a:spLocks noGrp="1"/>
          </p:cNvSpPr>
          <p:nvPr>
            <p:ph type="title"/>
          </p:nvPr>
        </p:nvSpPr>
        <p:spPr>
          <a:xfrm>
            <a:off x="198620" y="128120"/>
            <a:ext cx="8450079" cy="656734"/>
          </a:xfrm>
        </p:spPr>
        <p:txBody>
          <a:bodyPr>
            <a:normAutofit/>
          </a:bodyPr>
          <a:lstStyle/>
          <a:p>
            <a:r>
              <a:rPr lang="en-US" sz="3600" dirty="0"/>
              <a:t>Phase II – Standard Flow</a:t>
            </a:r>
          </a:p>
        </p:txBody>
      </p:sp>
      <p:cxnSp>
        <p:nvCxnSpPr>
          <p:cNvPr id="245" name="Elbow Connector 244">
            <a:extLst>
              <a:ext uri="{FF2B5EF4-FFF2-40B4-BE49-F238E27FC236}">
                <a16:creationId xmlns:a16="http://schemas.microsoft.com/office/drawing/2014/main" id="{F21B9623-8309-F740-8301-3A13EE7BEA5F}"/>
              </a:ext>
            </a:extLst>
          </p:cNvPr>
          <p:cNvCxnSpPr>
            <a:cxnSpLocks/>
            <a:stCxn id="174" idx="1"/>
            <a:endCxn id="184" idx="3"/>
          </p:cNvCxnSpPr>
          <p:nvPr/>
        </p:nvCxnSpPr>
        <p:spPr>
          <a:xfrm rot="10800000">
            <a:off x="1357306" y="2254472"/>
            <a:ext cx="721611" cy="18587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0" name="Group 249">
            <a:extLst>
              <a:ext uri="{FF2B5EF4-FFF2-40B4-BE49-F238E27FC236}">
                <a16:creationId xmlns:a16="http://schemas.microsoft.com/office/drawing/2014/main" id="{00BD1A43-B7BE-7D43-B64F-5AB2702C407A}"/>
              </a:ext>
            </a:extLst>
          </p:cNvPr>
          <p:cNvGrpSpPr/>
          <p:nvPr/>
        </p:nvGrpSpPr>
        <p:grpSpPr>
          <a:xfrm>
            <a:off x="5510915" y="1629280"/>
            <a:ext cx="1525401" cy="526823"/>
            <a:chOff x="1959900" y="2330038"/>
            <a:chExt cx="1470168" cy="306553"/>
          </a:xfrm>
        </p:grpSpPr>
        <p:sp>
          <p:nvSpPr>
            <p:cNvPr id="251" name="Rectangle 250">
              <a:extLst>
                <a:ext uri="{FF2B5EF4-FFF2-40B4-BE49-F238E27FC236}">
                  <a16:creationId xmlns:a16="http://schemas.microsoft.com/office/drawing/2014/main" id="{717333F3-7AFB-E341-B252-6D037CB2B66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2" name="TextBox 251">
              <a:extLst>
                <a:ext uri="{FF2B5EF4-FFF2-40B4-BE49-F238E27FC236}">
                  <a16:creationId xmlns:a16="http://schemas.microsoft.com/office/drawing/2014/main" id="{BD46B925-BD02-1745-936B-5258B5CB9788}"/>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Prepare 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Report</a:t>
              </a:r>
            </a:p>
          </p:txBody>
        </p:sp>
      </p:grpSp>
      <p:grpSp>
        <p:nvGrpSpPr>
          <p:cNvPr id="254" name="Group 253">
            <a:extLst>
              <a:ext uri="{FF2B5EF4-FFF2-40B4-BE49-F238E27FC236}">
                <a16:creationId xmlns:a16="http://schemas.microsoft.com/office/drawing/2014/main" id="{268F4F1A-FC8D-3945-8BA7-CE92DE208778}"/>
              </a:ext>
            </a:extLst>
          </p:cNvPr>
          <p:cNvGrpSpPr/>
          <p:nvPr/>
        </p:nvGrpSpPr>
        <p:grpSpPr>
          <a:xfrm>
            <a:off x="7348386" y="1631151"/>
            <a:ext cx="1525401" cy="526823"/>
            <a:chOff x="1959900" y="2330038"/>
            <a:chExt cx="1470168" cy="306553"/>
          </a:xfrm>
        </p:grpSpPr>
        <p:sp>
          <p:nvSpPr>
            <p:cNvPr id="255" name="Rectangle 254">
              <a:extLst>
                <a:ext uri="{FF2B5EF4-FFF2-40B4-BE49-F238E27FC236}">
                  <a16:creationId xmlns:a16="http://schemas.microsoft.com/office/drawing/2014/main" id="{D60F7D6A-BDB1-7A4A-A98E-B90A37B4318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6" name="TextBox 255">
              <a:extLst>
                <a:ext uri="{FF2B5EF4-FFF2-40B4-BE49-F238E27FC236}">
                  <a16:creationId xmlns:a16="http://schemas.microsoft.com/office/drawing/2014/main" id="{A33E255D-0474-B94D-BFC0-A684F7E9A080}"/>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Input and Consensus to Report</a:t>
              </a:r>
            </a:p>
          </p:txBody>
        </p:sp>
      </p:grpSp>
      <p:cxnSp>
        <p:nvCxnSpPr>
          <p:cNvPr id="258" name="Straight Arrow Connector 257">
            <a:extLst>
              <a:ext uri="{FF2B5EF4-FFF2-40B4-BE49-F238E27FC236}">
                <a16:creationId xmlns:a16="http://schemas.microsoft.com/office/drawing/2014/main" id="{0DC5503B-B690-F241-AC24-C09AC02E0608}"/>
              </a:ext>
            </a:extLst>
          </p:cNvPr>
          <p:cNvCxnSpPr>
            <a:cxnSpLocks/>
            <a:stCxn id="256" idx="1"/>
          </p:cNvCxnSpPr>
          <p:nvPr/>
        </p:nvCxnSpPr>
        <p:spPr>
          <a:xfrm flipH="1">
            <a:off x="6964872" y="1894561"/>
            <a:ext cx="383514" cy="1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29C3C1C3-9AFD-5C40-8C3E-79CF6A4E7900}"/>
              </a:ext>
            </a:extLst>
          </p:cNvPr>
          <p:cNvCxnSpPr>
            <a:stCxn id="251" idx="2"/>
            <a:endCxn id="114" idx="0"/>
          </p:cNvCxnSpPr>
          <p:nvPr/>
        </p:nvCxnSpPr>
        <p:spPr>
          <a:xfrm>
            <a:off x="6273617" y="2156103"/>
            <a:ext cx="5796" cy="21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75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9EAAFB9-FB86-B346-B8E2-90000238567E}"/>
              </a:ext>
            </a:extLst>
          </p:cNvPr>
          <p:cNvGrpSpPr/>
          <p:nvPr/>
        </p:nvGrpSpPr>
        <p:grpSpPr>
          <a:xfrm>
            <a:off x="96722" y="623715"/>
            <a:ext cx="1731511" cy="4267040"/>
            <a:chOff x="877825" y="424910"/>
            <a:chExt cx="1839620" cy="4533456"/>
          </a:xfrm>
        </p:grpSpPr>
        <p:sp>
          <p:nvSpPr>
            <p:cNvPr id="32" name="Rectangle 31">
              <a:extLst>
                <a:ext uri="{FF2B5EF4-FFF2-40B4-BE49-F238E27FC236}">
                  <a16:creationId xmlns:a16="http://schemas.microsoft.com/office/drawing/2014/main" id="{397F84F4-472B-0A4B-9615-8A9293F1F7C6}"/>
                </a:ext>
              </a:extLst>
            </p:cNvPr>
            <p:cNvSpPr/>
            <p:nvPr/>
          </p:nvSpPr>
          <p:spPr>
            <a:xfrm rot="5400000">
              <a:off x="1513531" y="-210796"/>
              <a:ext cx="568208" cy="1839620"/>
            </a:xfrm>
            <a:prstGeom prst="rect">
              <a:avLst/>
            </a:prstGeom>
            <a:solidFill>
              <a:srgbClr val="1B547B"/>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F359628-0D2A-824B-801F-7DE633CE2607}"/>
                </a:ext>
              </a:extLst>
            </p:cNvPr>
            <p:cNvSpPr/>
            <p:nvPr/>
          </p:nvSpPr>
          <p:spPr>
            <a:xfrm rot="5400000">
              <a:off x="-184872" y="2056051"/>
              <a:ext cx="3965012" cy="1839618"/>
            </a:xfrm>
            <a:prstGeom prst="rect">
              <a:avLst/>
            </a:prstGeom>
            <a:gradFill>
              <a:gsLst>
                <a:gs pos="0">
                  <a:schemeClr val="bg1"/>
                </a:gs>
                <a:gs pos="100000">
                  <a:srgbClr val="1B547B">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2641AA8-B1B8-554D-82BD-6113BC020D29}"/>
              </a:ext>
            </a:extLst>
          </p:cNvPr>
          <p:cNvGrpSpPr/>
          <p:nvPr/>
        </p:nvGrpSpPr>
        <p:grpSpPr>
          <a:xfrm>
            <a:off x="1847115" y="631774"/>
            <a:ext cx="1731511" cy="4266778"/>
            <a:chOff x="877825" y="425188"/>
            <a:chExt cx="1839620" cy="4533178"/>
          </a:xfrm>
        </p:grpSpPr>
        <p:sp>
          <p:nvSpPr>
            <p:cNvPr id="29" name="Rectangle 28">
              <a:extLst>
                <a:ext uri="{FF2B5EF4-FFF2-40B4-BE49-F238E27FC236}">
                  <a16:creationId xmlns:a16="http://schemas.microsoft.com/office/drawing/2014/main" id="{8B865F6A-8E34-9749-AC4C-B2D8A69C37AE}"/>
                </a:ext>
              </a:extLst>
            </p:cNvPr>
            <p:cNvSpPr/>
            <p:nvPr/>
          </p:nvSpPr>
          <p:spPr>
            <a:xfrm rot="5400000">
              <a:off x="1513531" y="-210518"/>
              <a:ext cx="568208" cy="1839620"/>
            </a:xfrm>
            <a:prstGeom prst="rect">
              <a:avLst/>
            </a:prstGeom>
            <a:solidFill>
              <a:srgbClr val="22A6B4"/>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FFF773E-2F5B-E342-ADAF-CEAD9695F6EE}"/>
                </a:ext>
              </a:extLst>
            </p:cNvPr>
            <p:cNvSpPr/>
            <p:nvPr/>
          </p:nvSpPr>
          <p:spPr>
            <a:xfrm rot="5400000">
              <a:off x="-184872" y="2056051"/>
              <a:ext cx="3965012" cy="1839618"/>
            </a:xfrm>
            <a:prstGeom prst="rect">
              <a:avLst/>
            </a:prstGeom>
            <a:gradFill>
              <a:gsLst>
                <a:gs pos="0">
                  <a:schemeClr val="bg1"/>
                </a:gs>
                <a:gs pos="100000">
                  <a:srgbClr val="22A6B4">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041F5CF-6DCB-7A4E-B5FB-BC94FF230758}"/>
              </a:ext>
            </a:extLst>
          </p:cNvPr>
          <p:cNvGrpSpPr/>
          <p:nvPr/>
        </p:nvGrpSpPr>
        <p:grpSpPr>
          <a:xfrm>
            <a:off x="5449683" y="599399"/>
            <a:ext cx="1731512" cy="4269578"/>
            <a:chOff x="877824" y="422214"/>
            <a:chExt cx="1839621" cy="4536152"/>
          </a:xfrm>
        </p:grpSpPr>
        <p:sp>
          <p:nvSpPr>
            <p:cNvPr id="26" name="Rectangle 25">
              <a:extLst>
                <a:ext uri="{FF2B5EF4-FFF2-40B4-BE49-F238E27FC236}">
                  <a16:creationId xmlns:a16="http://schemas.microsoft.com/office/drawing/2014/main" id="{7C554A0F-172F-2E4C-818C-F107446936EF}"/>
                </a:ext>
              </a:extLst>
            </p:cNvPr>
            <p:cNvSpPr/>
            <p:nvPr/>
          </p:nvSpPr>
          <p:spPr>
            <a:xfrm rot="5400000">
              <a:off x="1513531" y="-213492"/>
              <a:ext cx="568208" cy="1839620"/>
            </a:xfrm>
            <a:prstGeom prst="rect">
              <a:avLst/>
            </a:prstGeom>
            <a:solidFill>
              <a:srgbClr val="6AA343"/>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D1F64C1-3C23-1B4E-BA42-1B3FBFD91EA6}"/>
                </a:ext>
              </a:extLst>
            </p:cNvPr>
            <p:cNvSpPr/>
            <p:nvPr/>
          </p:nvSpPr>
          <p:spPr>
            <a:xfrm rot="5400000">
              <a:off x="-184872" y="2056051"/>
              <a:ext cx="3965012" cy="1839618"/>
            </a:xfrm>
            <a:prstGeom prst="rect">
              <a:avLst/>
            </a:prstGeom>
            <a:gradFill>
              <a:gsLst>
                <a:gs pos="0">
                  <a:schemeClr val="bg1"/>
                </a:gs>
                <a:gs pos="100000">
                  <a:srgbClr val="6AA343">
                    <a:alpha val="10000"/>
                  </a:srgb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8" name="Down Arrow 27">
              <a:extLst>
                <a:ext uri="{FF2B5EF4-FFF2-40B4-BE49-F238E27FC236}">
                  <a16:creationId xmlns:a16="http://schemas.microsoft.com/office/drawing/2014/main" id="{441E526D-406E-5645-B283-ADB62BB52359}"/>
                </a:ext>
              </a:extLst>
            </p:cNvPr>
            <p:cNvSpPr/>
            <p:nvPr/>
          </p:nvSpPr>
          <p:spPr>
            <a:xfrm>
              <a:off x="877824" y="424910"/>
              <a:ext cx="405526" cy="568207"/>
            </a:xfrm>
            <a:prstGeom prst="downArrow">
              <a:avLst>
                <a:gd name="adj1" fmla="val 72255"/>
                <a:gd name="adj2" fmla="val 65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DCDD2535-2EAD-3743-83C6-6412E592728D}"/>
              </a:ext>
            </a:extLst>
          </p:cNvPr>
          <p:cNvGrpSpPr/>
          <p:nvPr/>
        </p:nvGrpSpPr>
        <p:grpSpPr>
          <a:xfrm>
            <a:off x="3622536" y="607195"/>
            <a:ext cx="1731511" cy="4272009"/>
            <a:chOff x="877825" y="419631"/>
            <a:chExt cx="1839620" cy="4538735"/>
          </a:xfrm>
        </p:grpSpPr>
        <p:sp>
          <p:nvSpPr>
            <p:cNvPr id="23" name="Rectangle 22">
              <a:extLst>
                <a:ext uri="{FF2B5EF4-FFF2-40B4-BE49-F238E27FC236}">
                  <a16:creationId xmlns:a16="http://schemas.microsoft.com/office/drawing/2014/main" id="{EFE26F4C-8AFC-F443-9391-EBFD099BBA92}"/>
                </a:ext>
              </a:extLst>
            </p:cNvPr>
            <p:cNvSpPr/>
            <p:nvPr/>
          </p:nvSpPr>
          <p:spPr>
            <a:xfrm rot="5400000">
              <a:off x="1513531" y="-216075"/>
              <a:ext cx="568208" cy="1839620"/>
            </a:xfrm>
            <a:prstGeom prst="rect">
              <a:avLst/>
            </a:prstGeom>
            <a:solidFill>
              <a:schemeClr val="accent2"/>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B828D04-27FC-8D45-A1BB-0933E8F55F16}"/>
                </a:ext>
              </a:extLst>
            </p:cNvPr>
            <p:cNvSpPr/>
            <p:nvPr/>
          </p:nvSpPr>
          <p:spPr>
            <a:xfrm rot="5400000">
              <a:off x="-184872" y="2056051"/>
              <a:ext cx="3965012" cy="1839618"/>
            </a:xfrm>
            <a:prstGeom prst="rect">
              <a:avLst/>
            </a:prstGeom>
            <a:gradFill>
              <a:gsLst>
                <a:gs pos="0">
                  <a:schemeClr val="bg1"/>
                </a:gs>
                <a:gs pos="100000">
                  <a:schemeClr val="accent2">
                    <a:alpha val="10000"/>
                  </a:schemeClr>
                </a:gs>
              </a:gsLst>
              <a:lin ang="10800000" scaled="1"/>
            </a:gra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grpSp>
      <p:sp>
        <p:nvSpPr>
          <p:cNvPr id="99" name="TextBox 98">
            <a:extLst>
              <a:ext uri="{FF2B5EF4-FFF2-40B4-BE49-F238E27FC236}">
                <a16:creationId xmlns:a16="http://schemas.microsoft.com/office/drawing/2014/main" id="{743C80DD-827D-1143-832F-8E903F5B22EE}"/>
              </a:ext>
            </a:extLst>
          </p:cNvPr>
          <p:cNvSpPr txBox="1"/>
          <p:nvPr/>
        </p:nvSpPr>
        <p:spPr>
          <a:xfrm>
            <a:off x="452594" y="731794"/>
            <a:ext cx="1329409" cy="318658"/>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CMMCAB</a:t>
            </a:r>
          </a:p>
        </p:txBody>
      </p:sp>
      <p:sp>
        <p:nvSpPr>
          <p:cNvPr id="100" name="TextBox 99">
            <a:extLst>
              <a:ext uri="{FF2B5EF4-FFF2-40B4-BE49-F238E27FC236}">
                <a16:creationId xmlns:a16="http://schemas.microsoft.com/office/drawing/2014/main" id="{5FDCBFE6-C82A-DB48-8D46-3AEEB03F5236}"/>
              </a:ext>
            </a:extLst>
          </p:cNvPr>
          <p:cNvSpPr txBox="1"/>
          <p:nvPr/>
        </p:nvSpPr>
        <p:spPr>
          <a:xfrm>
            <a:off x="2078916" y="745905"/>
            <a:ext cx="1209202"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C3PAO</a:t>
            </a:r>
          </a:p>
        </p:txBody>
      </p:sp>
      <p:sp>
        <p:nvSpPr>
          <p:cNvPr id="101" name="TextBox 100">
            <a:extLst>
              <a:ext uri="{FF2B5EF4-FFF2-40B4-BE49-F238E27FC236}">
                <a16:creationId xmlns:a16="http://schemas.microsoft.com/office/drawing/2014/main" id="{C001F506-D0E9-6245-B7C3-EA856C0022CD}"/>
              </a:ext>
            </a:extLst>
          </p:cNvPr>
          <p:cNvSpPr txBox="1"/>
          <p:nvPr/>
        </p:nvSpPr>
        <p:spPr>
          <a:xfrm>
            <a:off x="5726596" y="594568"/>
            <a:ext cx="1329409" cy="523220"/>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Assessment</a:t>
            </a:r>
          </a:p>
          <a:p>
            <a:pPr algn="ctr"/>
            <a:r>
              <a:rPr lang="en-US" sz="1400" dirty="0">
                <a:solidFill>
                  <a:schemeClr val="bg1"/>
                </a:solidFill>
                <a:latin typeface="Arial" panose="020B0604020202020204" pitchFamily="34" charset="0"/>
                <a:cs typeface="Arial" panose="020B0604020202020204" pitchFamily="34" charset="0"/>
              </a:rPr>
              <a:t>Lead </a:t>
            </a:r>
          </a:p>
        </p:txBody>
      </p:sp>
      <p:sp>
        <p:nvSpPr>
          <p:cNvPr id="102" name="TextBox 101">
            <a:extLst>
              <a:ext uri="{FF2B5EF4-FFF2-40B4-BE49-F238E27FC236}">
                <a16:creationId xmlns:a16="http://schemas.microsoft.com/office/drawing/2014/main" id="{BF3AA7D4-F918-804F-98F3-284139C1893E}"/>
              </a:ext>
            </a:extLst>
          </p:cNvPr>
          <p:cNvSpPr txBox="1"/>
          <p:nvPr/>
        </p:nvSpPr>
        <p:spPr>
          <a:xfrm>
            <a:off x="3934317" y="741168"/>
            <a:ext cx="1329409"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Organization</a:t>
            </a:r>
          </a:p>
        </p:txBody>
      </p:sp>
      <p:sp>
        <p:nvSpPr>
          <p:cNvPr id="103" name="Rectangle 102">
            <a:extLst>
              <a:ext uri="{FF2B5EF4-FFF2-40B4-BE49-F238E27FC236}">
                <a16:creationId xmlns:a16="http://schemas.microsoft.com/office/drawing/2014/main" id="{86CBD6E7-FBBD-9D43-9664-1C8F42D9A4D2}"/>
              </a:ext>
            </a:extLst>
          </p:cNvPr>
          <p:cNvSpPr/>
          <p:nvPr/>
        </p:nvSpPr>
        <p:spPr>
          <a:xfrm rot="5400000">
            <a:off x="7869687" y="25369"/>
            <a:ext cx="534816" cy="1731511"/>
          </a:xfrm>
          <a:prstGeom prst="rect">
            <a:avLst/>
          </a:prstGeom>
          <a:solidFill>
            <a:srgbClr val="0432FF">
              <a:alpha val="47000"/>
            </a:srgbClr>
          </a:solidFill>
          <a:ln w="12700" cap="flat" cmpd="sng" algn="ctr">
            <a:noFill/>
            <a:prstDash val="solid"/>
            <a:miter lim="800000"/>
          </a:ln>
          <a:effectLst/>
        </p:spPr>
        <p:txBody>
          <a:bodyPr rtlCol="0" anchor="ctr"/>
          <a:lstStyle/>
          <a:p>
            <a:pPr algn="ctr">
              <a:defRPr/>
            </a:pPr>
            <a:endParaRPr lang="en-IN" sz="1600" kern="0">
              <a:solidFill>
                <a:prstClr val="white"/>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684BEC82-AB46-3446-BDC6-EDF8108A0F81}"/>
              </a:ext>
            </a:extLst>
          </p:cNvPr>
          <p:cNvSpPr/>
          <p:nvPr/>
        </p:nvSpPr>
        <p:spPr>
          <a:xfrm rot="5400000">
            <a:off x="6232923" y="2210237"/>
            <a:ext cx="3819330" cy="1731509"/>
          </a:xfrm>
          <a:prstGeom prst="rect">
            <a:avLst/>
          </a:prstGeom>
          <a:gradFill flip="none" rotWithShape="1">
            <a:gsLst>
              <a:gs pos="16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10800000" scaled="0"/>
            <a:tileRect/>
          </a:gradFill>
          <a:ln w="12700" cap="flat" cmpd="sng" algn="ctr">
            <a:noFill/>
            <a:prstDash val="solid"/>
            <a:miter lim="800000"/>
          </a:ln>
          <a:effectLst/>
        </p:spPr>
        <p:txBody>
          <a:bodyPr rtlCol="0" anchor="ctr"/>
          <a:lstStyle/>
          <a:p>
            <a:pPr algn="ctr"/>
            <a:endParaRPr lang="en-IN" sz="1600" kern="0" dirty="0">
              <a:solidFill>
                <a:prstClr val="white"/>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E71E96FA-7F72-B54F-9177-2174CCBEDB3E}"/>
              </a:ext>
            </a:extLst>
          </p:cNvPr>
          <p:cNvSpPr txBox="1"/>
          <p:nvPr/>
        </p:nvSpPr>
        <p:spPr>
          <a:xfrm>
            <a:off x="7472390" y="610996"/>
            <a:ext cx="1329409" cy="523220"/>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Assessment</a:t>
            </a:r>
          </a:p>
          <a:p>
            <a:pPr algn="ctr"/>
            <a:r>
              <a:rPr lang="en-US" sz="1400" dirty="0">
                <a:solidFill>
                  <a:schemeClr val="bg1"/>
                </a:solidFill>
                <a:latin typeface="Arial" panose="020B0604020202020204" pitchFamily="34" charset="0"/>
                <a:cs typeface="Arial" panose="020B0604020202020204" pitchFamily="34" charset="0"/>
              </a:rPr>
              <a:t>Team</a:t>
            </a:r>
          </a:p>
        </p:txBody>
      </p:sp>
      <p:grpSp>
        <p:nvGrpSpPr>
          <p:cNvPr id="113" name="Group 112">
            <a:extLst>
              <a:ext uri="{FF2B5EF4-FFF2-40B4-BE49-F238E27FC236}">
                <a16:creationId xmlns:a16="http://schemas.microsoft.com/office/drawing/2014/main" id="{D09131C0-CF11-F049-BDB7-AB85729B0D7D}"/>
              </a:ext>
            </a:extLst>
          </p:cNvPr>
          <p:cNvGrpSpPr/>
          <p:nvPr/>
        </p:nvGrpSpPr>
        <p:grpSpPr>
          <a:xfrm>
            <a:off x="5658629" y="1953324"/>
            <a:ext cx="1238689" cy="337349"/>
            <a:chOff x="1911138" y="2288739"/>
            <a:chExt cx="1564059" cy="425961"/>
          </a:xfrm>
        </p:grpSpPr>
        <p:sp>
          <p:nvSpPr>
            <p:cNvPr id="114" name="Rectangle 113">
              <a:extLst>
                <a:ext uri="{FF2B5EF4-FFF2-40B4-BE49-F238E27FC236}">
                  <a16:creationId xmlns:a16="http://schemas.microsoft.com/office/drawing/2014/main" id="{B5F003D3-EF48-3544-B875-1EF51EF71592}"/>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741C048B-CFA8-3847-B253-EAE605E69F6D}"/>
                </a:ext>
              </a:extLst>
            </p:cNvPr>
            <p:cNvSpPr txBox="1"/>
            <p:nvPr/>
          </p:nvSpPr>
          <p:spPr>
            <a:xfrm>
              <a:off x="1911138" y="2337118"/>
              <a:ext cx="1564059" cy="330328"/>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Submit Report</a:t>
              </a:r>
            </a:p>
          </p:txBody>
        </p:sp>
      </p:grpSp>
      <p:grpSp>
        <p:nvGrpSpPr>
          <p:cNvPr id="116" name="Group 115">
            <a:extLst>
              <a:ext uri="{FF2B5EF4-FFF2-40B4-BE49-F238E27FC236}">
                <a16:creationId xmlns:a16="http://schemas.microsoft.com/office/drawing/2014/main" id="{8E77DE2B-1E2B-2446-8B05-0C86B83CD8C8}"/>
              </a:ext>
            </a:extLst>
          </p:cNvPr>
          <p:cNvGrpSpPr/>
          <p:nvPr/>
        </p:nvGrpSpPr>
        <p:grpSpPr>
          <a:xfrm>
            <a:off x="1905470" y="1256891"/>
            <a:ext cx="1409733" cy="430887"/>
            <a:chOff x="1841371" y="2225215"/>
            <a:chExt cx="1780034" cy="544067"/>
          </a:xfrm>
        </p:grpSpPr>
        <p:sp>
          <p:nvSpPr>
            <p:cNvPr id="117" name="Rectangle 116">
              <a:extLst>
                <a:ext uri="{FF2B5EF4-FFF2-40B4-BE49-F238E27FC236}">
                  <a16:creationId xmlns:a16="http://schemas.microsoft.com/office/drawing/2014/main" id="{57350202-4873-3A4F-BC76-C58245B9F39C}"/>
                </a:ext>
              </a:extLst>
            </p:cNvPr>
            <p:cNvSpPr/>
            <p:nvPr/>
          </p:nvSpPr>
          <p:spPr>
            <a:xfrm>
              <a:off x="2008664"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DE1CEC60-2FBD-9D45-B044-0086D584856F}"/>
                </a:ext>
              </a:extLst>
            </p:cNvPr>
            <p:cNvSpPr txBox="1"/>
            <p:nvPr/>
          </p:nvSpPr>
          <p:spPr>
            <a:xfrm>
              <a:off x="1841371" y="2225215"/>
              <a:ext cx="1780034" cy="54406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Review</a:t>
              </a:r>
            </a:p>
          </p:txBody>
        </p:sp>
      </p:grpSp>
      <p:cxnSp>
        <p:nvCxnSpPr>
          <p:cNvPr id="8" name="Elbow Connector 7">
            <a:extLst>
              <a:ext uri="{FF2B5EF4-FFF2-40B4-BE49-F238E27FC236}">
                <a16:creationId xmlns:a16="http://schemas.microsoft.com/office/drawing/2014/main" id="{1EC4B58D-F42A-9F4A-BC51-A9E9A7D30485}"/>
              </a:ext>
            </a:extLst>
          </p:cNvPr>
          <p:cNvCxnSpPr>
            <a:cxnSpLocks/>
          </p:cNvCxnSpPr>
          <p:nvPr/>
        </p:nvCxnSpPr>
        <p:spPr>
          <a:xfrm rot="10800000">
            <a:off x="3136787" y="1461603"/>
            <a:ext cx="2640340" cy="6596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C139CB11-1ADC-C548-A2B4-F8544B42825B}"/>
              </a:ext>
            </a:extLst>
          </p:cNvPr>
          <p:cNvGrpSpPr/>
          <p:nvPr/>
        </p:nvGrpSpPr>
        <p:grpSpPr>
          <a:xfrm>
            <a:off x="2064406" y="1840262"/>
            <a:ext cx="1087091" cy="430887"/>
            <a:chOff x="2008664" y="2225215"/>
            <a:chExt cx="1372642" cy="544067"/>
          </a:xfrm>
        </p:grpSpPr>
        <p:sp>
          <p:nvSpPr>
            <p:cNvPr id="144" name="Rectangle 143">
              <a:extLst>
                <a:ext uri="{FF2B5EF4-FFF2-40B4-BE49-F238E27FC236}">
                  <a16:creationId xmlns:a16="http://schemas.microsoft.com/office/drawing/2014/main" id="{A7642518-F0E3-594B-8369-F80F18849DFC}"/>
                </a:ext>
              </a:extLst>
            </p:cNvPr>
            <p:cNvSpPr/>
            <p:nvPr/>
          </p:nvSpPr>
          <p:spPr>
            <a:xfrm>
              <a:off x="2008664"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AECFB554-A129-7A46-A918-CBE33F4C391B}"/>
                </a:ext>
              </a:extLst>
            </p:cNvPr>
            <p:cNvSpPr txBox="1"/>
            <p:nvPr/>
          </p:nvSpPr>
          <p:spPr>
            <a:xfrm>
              <a:off x="2117586" y="2225215"/>
              <a:ext cx="1154798" cy="54406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 *ACCESS</a:t>
              </a:r>
            </a:p>
          </p:txBody>
        </p:sp>
      </p:grpSp>
      <p:grpSp>
        <p:nvGrpSpPr>
          <p:cNvPr id="146" name="Group 145">
            <a:extLst>
              <a:ext uri="{FF2B5EF4-FFF2-40B4-BE49-F238E27FC236}">
                <a16:creationId xmlns:a16="http://schemas.microsoft.com/office/drawing/2014/main" id="{908BA5BE-D2C4-964F-9DD3-AB3D55D7177F}"/>
              </a:ext>
            </a:extLst>
          </p:cNvPr>
          <p:cNvGrpSpPr/>
          <p:nvPr/>
        </p:nvGrpSpPr>
        <p:grpSpPr>
          <a:xfrm>
            <a:off x="2064406" y="2442939"/>
            <a:ext cx="1087091" cy="466010"/>
            <a:chOff x="1979077" y="2286571"/>
            <a:chExt cx="1372642" cy="425962"/>
          </a:xfrm>
        </p:grpSpPr>
        <p:sp>
          <p:nvSpPr>
            <p:cNvPr id="147" name="Rectangle 146">
              <a:extLst>
                <a:ext uri="{FF2B5EF4-FFF2-40B4-BE49-F238E27FC236}">
                  <a16:creationId xmlns:a16="http://schemas.microsoft.com/office/drawing/2014/main" id="{912FE399-A465-AB4D-BCC9-F254CAAC01FF}"/>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48" name="TextBox 147">
              <a:extLst>
                <a:ext uri="{FF2B5EF4-FFF2-40B4-BE49-F238E27FC236}">
                  <a16:creationId xmlns:a16="http://schemas.microsoft.com/office/drawing/2014/main" id="{9B3C0EE6-D369-954A-A5BF-970DA7004886}"/>
                </a:ext>
              </a:extLst>
            </p:cNvPr>
            <p:cNvSpPr txBox="1"/>
            <p:nvPr/>
          </p:nvSpPr>
          <p:spPr>
            <a:xfrm>
              <a:off x="1979832" y="2297232"/>
              <a:ext cx="1298927" cy="39385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More Info</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Required?</a:t>
              </a:r>
            </a:p>
          </p:txBody>
        </p:sp>
      </p:grpSp>
      <p:grpSp>
        <p:nvGrpSpPr>
          <p:cNvPr id="152" name="Group 151">
            <a:extLst>
              <a:ext uri="{FF2B5EF4-FFF2-40B4-BE49-F238E27FC236}">
                <a16:creationId xmlns:a16="http://schemas.microsoft.com/office/drawing/2014/main" id="{37BC3A9F-67B0-D848-8C17-7C7F2309296F}"/>
              </a:ext>
            </a:extLst>
          </p:cNvPr>
          <p:cNvGrpSpPr/>
          <p:nvPr/>
        </p:nvGrpSpPr>
        <p:grpSpPr>
          <a:xfrm>
            <a:off x="5561510" y="2471077"/>
            <a:ext cx="1525401" cy="441272"/>
            <a:chOff x="1841784" y="2286571"/>
            <a:chExt cx="1701353" cy="425962"/>
          </a:xfrm>
        </p:grpSpPr>
        <p:sp>
          <p:nvSpPr>
            <p:cNvPr id="153" name="Rectangle 152">
              <a:extLst>
                <a:ext uri="{FF2B5EF4-FFF2-40B4-BE49-F238E27FC236}">
                  <a16:creationId xmlns:a16="http://schemas.microsoft.com/office/drawing/2014/main" id="{BAF1CA13-6E2C-D541-9512-CB8B1CC4AED4}"/>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4" name="TextBox 153">
              <a:extLst>
                <a:ext uri="{FF2B5EF4-FFF2-40B4-BE49-F238E27FC236}">
                  <a16:creationId xmlns:a16="http://schemas.microsoft.com/office/drawing/2014/main" id="{E7E468D3-82A4-434C-B0E7-078AAF1ABF24}"/>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Feedback</a:t>
              </a:r>
            </a:p>
          </p:txBody>
        </p:sp>
      </p:grpSp>
      <p:cxnSp>
        <p:nvCxnSpPr>
          <p:cNvPr id="159" name="Straight Arrow Connector 158">
            <a:extLst>
              <a:ext uri="{FF2B5EF4-FFF2-40B4-BE49-F238E27FC236}">
                <a16:creationId xmlns:a16="http://schemas.microsoft.com/office/drawing/2014/main" id="{60B5C36B-53D4-A54F-8DC8-18DA6C36A5D8}"/>
              </a:ext>
            </a:extLst>
          </p:cNvPr>
          <p:cNvCxnSpPr>
            <a:cxnSpLocks/>
            <a:stCxn id="118" idx="2"/>
            <a:endCxn id="145" idx="0"/>
          </p:cNvCxnSpPr>
          <p:nvPr/>
        </p:nvCxnSpPr>
        <p:spPr>
          <a:xfrm flipH="1">
            <a:off x="2607952" y="1687778"/>
            <a:ext cx="2385" cy="152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84CF6C33-F842-F647-9F65-6054AC745A3F}"/>
              </a:ext>
            </a:extLst>
          </p:cNvPr>
          <p:cNvCxnSpPr>
            <a:cxnSpLocks/>
            <a:stCxn id="145" idx="2"/>
            <a:endCxn id="148" idx="0"/>
          </p:cNvCxnSpPr>
          <p:nvPr/>
        </p:nvCxnSpPr>
        <p:spPr>
          <a:xfrm flipH="1">
            <a:off x="2579360" y="2271149"/>
            <a:ext cx="28592" cy="18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a:extLst>
              <a:ext uri="{FF2B5EF4-FFF2-40B4-BE49-F238E27FC236}">
                <a16:creationId xmlns:a16="http://schemas.microsoft.com/office/drawing/2014/main" id="{344A5849-113F-8B46-A87C-ADDAE6B6DDBC}"/>
              </a:ext>
            </a:extLst>
          </p:cNvPr>
          <p:cNvCxnSpPr>
            <a:cxnSpLocks/>
            <a:stCxn id="147" idx="2"/>
            <a:endCxn id="153" idx="2"/>
          </p:cNvCxnSpPr>
          <p:nvPr/>
        </p:nvCxnSpPr>
        <p:spPr>
          <a:xfrm rot="16200000" flipH="1">
            <a:off x="4452249" y="1064651"/>
            <a:ext cx="3400" cy="3691995"/>
          </a:xfrm>
          <a:prstGeom prst="bentConnector3">
            <a:avLst>
              <a:gd name="adj1" fmla="val 6823529"/>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FDB46CC4-F75A-AC45-81D4-D4B3D0CAF32D}"/>
              </a:ext>
            </a:extLst>
          </p:cNvPr>
          <p:cNvGrpSpPr/>
          <p:nvPr/>
        </p:nvGrpSpPr>
        <p:grpSpPr>
          <a:xfrm>
            <a:off x="2066503" y="3217187"/>
            <a:ext cx="1087092" cy="1318278"/>
            <a:chOff x="2008664" y="2288739"/>
            <a:chExt cx="1372642" cy="806189"/>
          </a:xfrm>
        </p:grpSpPr>
        <p:sp>
          <p:nvSpPr>
            <p:cNvPr id="174" name="Rectangle 173">
              <a:extLst>
                <a:ext uri="{FF2B5EF4-FFF2-40B4-BE49-F238E27FC236}">
                  <a16:creationId xmlns:a16="http://schemas.microsoft.com/office/drawing/2014/main" id="{8BC3F3F4-BBE4-F641-AC4F-FBED2B950519}"/>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75" name="TextBox 174">
              <a:extLst>
                <a:ext uri="{FF2B5EF4-FFF2-40B4-BE49-F238E27FC236}">
                  <a16:creationId xmlns:a16="http://schemas.microsoft.com/office/drawing/2014/main" id="{B097310E-7B93-AE44-B2B1-78BFA60DCD72}"/>
                </a:ext>
              </a:extLst>
            </p:cNvPr>
            <p:cNvSpPr txBox="1"/>
            <p:nvPr/>
          </p:nvSpPr>
          <p:spPr>
            <a:xfrm>
              <a:off x="2102558" y="2337118"/>
              <a:ext cx="1184855" cy="757810"/>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Approved for Submission</a:t>
              </a:r>
            </a:p>
          </p:txBody>
        </p:sp>
      </p:grpSp>
      <p:cxnSp>
        <p:nvCxnSpPr>
          <p:cNvPr id="177" name="Straight Arrow Connector 176">
            <a:extLst>
              <a:ext uri="{FF2B5EF4-FFF2-40B4-BE49-F238E27FC236}">
                <a16:creationId xmlns:a16="http://schemas.microsoft.com/office/drawing/2014/main" id="{E361B3AF-87CA-3F47-A1A9-DC5E3258518C}"/>
              </a:ext>
            </a:extLst>
          </p:cNvPr>
          <p:cNvCxnSpPr>
            <a:cxnSpLocks/>
            <a:stCxn id="147" idx="2"/>
            <a:endCxn id="174" idx="0"/>
          </p:cNvCxnSpPr>
          <p:nvPr/>
        </p:nvCxnSpPr>
        <p:spPr>
          <a:xfrm>
            <a:off x="2607952" y="2908949"/>
            <a:ext cx="2097" cy="30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id="{C66826A1-25EE-E045-9607-88EDAD5F2B28}"/>
              </a:ext>
            </a:extLst>
          </p:cNvPr>
          <p:cNvGrpSpPr/>
          <p:nvPr/>
        </p:nvGrpSpPr>
        <p:grpSpPr>
          <a:xfrm>
            <a:off x="270213" y="1438097"/>
            <a:ext cx="1087092" cy="337349"/>
            <a:chOff x="2008664" y="2288739"/>
            <a:chExt cx="1372642" cy="425961"/>
          </a:xfrm>
        </p:grpSpPr>
        <p:sp>
          <p:nvSpPr>
            <p:cNvPr id="184" name="Rectangle 183">
              <a:extLst>
                <a:ext uri="{FF2B5EF4-FFF2-40B4-BE49-F238E27FC236}">
                  <a16:creationId xmlns:a16="http://schemas.microsoft.com/office/drawing/2014/main" id="{41A0BAFB-CDC8-0648-8F78-995F8A752034}"/>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85" name="TextBox 184">
              <a:extLst>
                <a:ext uri="{FF2B5EF4-FFF2-40B4-BE49-F238E27FC236}">
                  <a16:creationId xmlns:a16="http://schemas.microsoft.com/office/drawing/2014/main" id="{DBD11CA9-D736-314C-B15C-69BF3E978A6E}"/>
                </a:ext>
              </a:extLst>
            </p:cNvPr>
            <p:cNvSpPr txBox="1"/>
            <p:nvPr/>
          </p:nvSpPr>
          <p:spPr>
            <a:xfrm>
              <a:off x="2052498" y="2363924"/>
              <a:ext cx="1184853" cy="329204"/>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a:t>
              </a:r>
            </a:p>
          </p:txBody>
        </p:sp>
      </p:grpSp>
      <p:grpSp>
        <p:nvGrpSpPr>
          <p:cNvPr id="190" name="Group 189">
            <a:extLst>
              <a:ext uri="{FF2B5EF4-FFF2-40B4-BE49-F238E27FC236}">
                <a16:creationId xmlns:a16="http://schemas.microsoft.com/office/drawing/2014/main" id="{AB6EBFF1-E405-BA4D-A443-E2F2CB447A2C}"/>
              </a:ext>
            </a:extLst>
          </p:cNvPr>
          <p:cNvGrpSpPr/>
          <p:nvPr/>
        </p:nvGrpSpPr>
        <p:grpSpPr>
          <a:xfrm>
            <a:off x="274261" y="1980878"/>
            <a:ext cx="1087091" cy="523198"/>
            <a:chOff x="1979077" y="2286571"/>
            <a:chExt cx="1372642" cy="425962"/>
          </a:xfrm>
        </p:grpSpPr>
        <p:sp>
          <p:nvSpPr>
            <p:cNvPr id="191" name="Rectangle 190">
              <a:extLst>
                <a:ext uri="{FF2B5EF4-FFF2-40B4-BE49-F238E27FC236}">
                  <a16:creationId xmlns:a16="http://schemas.microsoft.com/office/drawing/2014/main" id="{D6B71BFA-0203-B148-8526-555E10FC3D9C}"/>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2" name="TextBox 191">
              <a:extLst>
                <a:ext uri="{FF2B5EF4-FFF2-40B4-BE49-F238E27FC236}">
                  <a16:creationId xmlns:a16="http://schemas.microsoft.com/office/drawing/2014/main" id="{0F5D5729-470B-164D-92E3-F24FCF9EBEDA}"/>
                </a:ext>
              </a:extLst>
            </p:cNvPr>
            <p:cNvSpPr txBox="1"/>
            <p:nvPr/>
          </p:nvSpPr>
          <p:spPr>
            <a:xfrm>
              <a:off x="2006439" y="2308955"/>
              <a:ext cx="1244941" cy="35080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Assign for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Review</a:t>
              </a:r>
            </a:p>
          </p:txBody>
        </p:sp>
      </p:grpSp>
      <p:grpSp>
        <p:nvGrpSpPr>
          <p:cNvPr id="194" name="Group 193">
            <a:extLst>
              <a:ext uri="{FF2B5EF4-FFF2-40B4-BE49-F238E27FC236}">
                <a16:creationId xmlns:a16="http://schemas.microsoft.com/office/drawing/2014/main" id="{390996EF-7A9B-9640-AAF3-7CE7ED2924A5}"/>
              </a:ext>
            </a:extLst>
          </p:cNvPr>
          <p:cNvGrpSpPr/>
          <p:nvPr/>
        </p:nvGrpSpPr>
        <p:grpSpPr>
          <a:xfrm>
            <a:off x="150478" y="2678855"/>
            <a:ext cx="1370152" cy="441272"/>
            <a:chOff x="1841784" y="2286571"/>
            <a:chExt cx="1701353" cy="425962"/>
          </a:xfrm>
        </p:grpSpPr>
        <p:sp>
          <p:nvSpPr>
            <p:cNvPr id="195" name="Rectangle 194">
              <a:extLst>
                <a:ext uri="{FF2B5EF4-FFF2-40B4-BE49-F238E27FC236}">
                  <a16:creationId xmlns:a16="http://schemas.microsoft.com/office/drawing/2014/main" id="{9B2E13E3-5634-1040-8DA3-BDAEED5B176E}"/>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6" name="TextBox 195">
              <a:extLst>
                <a:ext uri="{FF2B5EF4-FFF2-40B4-BE49-F238E27FC236}">
                  <a16:creationId xmlns:a16="http://schemas.microsoft.com/office/drawing/2014/main" id="{D6B27F7E-65D9-A24E-9793-329C2E02407E}"/>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Results</a:t>
              </a:r>
            </a:p>
          </p:txBody>
        </p:sp>
      </p:grpSp>
      <p:grpSp>
        <p:nvGrpSpPr>
          <p:cNvPr id="197" name="Group 196">
            <a:extLst>
              <a:ext uri="{FF2B5EF4-FFF2-40B4-BE49-F238E27FC236}">
                <a16:creationId xmlns:a16="http://schemas.microsoft.com/office/drawing/2014/main" id="{ECB6D1FA-7797-A746-A26A-1ED518063D18}"/>
              </a:ext>
            </a:extLst>
          </p:cNvPr>
          <p:cNvGrpSpPr/>
          <p:nvPr/>
        </p:nvGrpSpPr>
        <p:grpSpPr>
          <a:xfrm>
            <a:off x="-7019" y="3908536"/>
            <a:ext cx="1659074" cy="441272"/>
            <a:chOff x="1841784" y="2286571"/>
            <a:chExt cx="1701353" cy="425962"/>
          </a:xfrm>
        </p:grpSpPr>
        <p:sp>
          <p:nvSpPr>
            <p:cNvPr id="198" name="Rectangle 197">
              <a:extLst>
                <a:ext uri="{FF2B5EF4-FFF2-40B4-BE49-F238E27FC236}">
                  <a16:creationId xmlns:a16="http://schemas.microsoft.com/office/drawing/2014/main" id="{A68013B1-C648-C843-A711-3A81FE05F3A9}"/>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9" name="TextBox 198">
              <a:extLst>
                <a:ext uri="{FF2B5EF4-FFF2-40B4-BE49-F238E27FC236}">
                  <a16:creationId xmlns:a16="http://schemas.microsoft.com/office/drawing/2014/main" id="{B04F2B09-059C-D244-AC7D-6DF3EC01DF6B}"/>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Record</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Provisional Approval</a:t>
              </a:r>
            </a:p>
          </p:txBody>
        </p:sp>
      </p:grpSp>
      <p:grpSp>
        <p:nvGrpSpPr>
          <p:cNvPr id="200" name="Group 199">
            <a:extLst>
              <a:ext uri="{FF2B5EF4-FFF2-40B4-BE49-F238E27FC236}">
                <a16:creationId xmlns:a16="http://schemas.microsoft.com/office/drawing/2014/main" id="{14A1910E-D67E-6240-9EFC-50E6373111CA}"/>
              </a:ext>
            </a:extLst>
          </p:cNvPr>
          <p:cNvGrpSpPr/>
          <p:nvPr/>
        </p:nvGrpSpPr>
        <p:grpSpPr>
          <a:xfrm>
            <a:off x="175091" y="4562415"/>
            <a:ext cx="1370152" cy="441272"/>
            <a:chOff x="1841784" y="2286571"/>
            <a:chExt cx="1701353" cy="425962"/>
          </a:xfrm>
        </p:grpSpPr>
        <p:sp>
          <p:nvSpPr>
            <p:cNvPr id="201" name="Rectangle 200">
              <a:extLst>
                <a:ext uri="{FF2B5EF4-FFF2-40B4-BE49-F238E27FC236}">
                  <a16:creationId xmlns:a16="http://schemas.microsoft.com/office/drawing/2014/main" id="{8A8DDD46-19C4-F74C-81C5-7B102CD7B65F}"/>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02" name="TextBox 201">
              <a:extLst>
                <a:ext uri="{FF2B5EF4-FFF2-40B4-BE49-F238E27FC236}">
                  <a16:creationId xmlns:a16="http://schemas.microsoft.com/office/drawing/2014/main" id="{BBD0E1D5-CFB3-5241-8137-6880840C21D4}"/>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Notify</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Results</a:t>
              </a:r>
            </a:p>
          </p:txBody>
        </p:sp>
      </p:grpSp>
      <p:grpSp>
        <p:nvGrpSpPr>
          <p:cNvPr id="204" name="Group 203">
            <a:extLst>
              <a:ext uri="{FF2B5EF4-FFF2-40B4-BE49-F238E27FC236}">
                <a16:creationId xmlns:a16="http://schemas.microsoft.com/office/drawing/2014/main" id="{412214F8-109A-A640-A22D-C76F56ED41FE}"/>
              </a:ext>
            </a:extLst>
          </p:cNvPr>
          <p:cNvGrpSpPr/>
          <p:nvPr/>
        </p:nvGrpSpPr>
        <p:grpSpPr>
          <a:xfrm>
            <a:off x="1842111" y="4108833"/>
            <a:ext cx="1682811" cy="448452"/>
            <a:chOff x="1906874" y="2286571"/>
            <a:chExt cx="1701353" cy="432893"/>
          </a:xfrm>
        </p:grpSpPr>
        <p:sp>
          <p:nvSpPr>
            <p:cNvPr id="205" name="Rectangle 204">
              <a:extLst>
                <a:ext uri="{FF2B5EF4-FFF2-40B4-BE49-F238E27FC236}">
                  <a16:creationId xmlns:a16="http://schemas.microsoft.com/office/drawing/2014/main" id="{36DF7320-44BE-E644-8ADB-0C2106B8856C}"/>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06" name="TextBox 205">
              <a:extLst>
                <a:ext uri="{FF2B5EF4-FFF2-40B4-BE49-F238E27FC236}">
                  <a16:creationId xmlns:a16="http://schemas.microsoft.com/office/drawing/2014/main" id="{EED90929-BCCF-9E42-90A3-8B76C16680E7}"/>
                </a:ext>
              </a:extLst>
            </p:cNvPr>
            <p:cNvSpPr txBox="1"/>
            <p:nvPr/>
          </p:nvSpPr>
          <p:spPr>
            <a:xfrm>
              <a:off x="1906874" y="2303527"/>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*Accreditation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Received</a:t>
              </a:r>
            </a:p>
          </p:txBody>
        </p:sp>
      </p:grpSp>
      <p:cxnSp>
        <p:nvCxnSpPr>
          <p:cNvPr id="208" name="Straight Arrow Connector 207">
            <a:extLst>
              <a:ext uri="{FF2B5EF4-FFF2-40B4-BE49-F238E27FC236}">
                <a16:creationId xmlns:a16="http://schemas.microsoft.com/office/drawing/2014/main" id="{1B016AB0-68B8-8C4F-91B4-47C5284883BD}"/>
              </a:ext>
            </a:extLst>
          </p:cNvPr>
          <p:cNvCxnSpPr>
            <a:cxnSpLocks/>
            <a:stCxn id="184" idx="2"/>
          </p:cNvCxnSpPr>
          <p:nvPr/>
        </p:nvCxnSpPr>
        <p:spPr>
          <a:xfrm flipH="1">
            <a:off x="757941" y="1775446"/>
            <a:ext cx="55818" cy="17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A7529C76-9738-2149-A7B7-B1568C6D6B76}"/>
              </a:ext>
            </a:extLst>
          </p:cNvPr>
          <p:cNvCxnSpPr>
            <a:cxnSpLocks/>
            <a:stCxn id="191" idx="2"/>
            <a:endCxn id="195" idx="0"/>
          </p:cNvCxnSpPr>
          <p:nvPr/>
        </p:nvCxnSpPr>
        <p:spPr>
          <a:xfrm flipH="1">
            <a:off x="813760" y="2504076"/>
            <a:ext cx="4047" cy="174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F0DC920B-265E-BE48-9437-BD41079EF0D2}"/>
              </a:ext>
            </a:extLst>
          </p:cNvPr>
          <p:cNvCxnSpPr>
            <a:cxnSpLocks/>
            <a:stCxn id="94" idx="2"/>
            <a:endCxn id="199" idx="0"/>
          </p:cNvCxnSpPr>
          <p:nvPr/>
        </p:nvCxnSpPr>
        <p:spPr>
          <a:xfrm>
            <a:off x="806477" y="3744142"/>
            <a:ext cx="16041" cy="169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BF0BC070-EB42-EF4C-93FE-82FF89231ED7}"/>
              </a:ext>
            </a:extLst>
          </p:cNvPr>
          <p:cNvCxnSpPr>
            <a:cxnSpLocks/>
          </p:cNvCxnSpPr>
          <p:nvPr/>
        </p:nvCxnSpPr>
        <p:spPr>
          <a:xfrm flipH="1">
            <a:off x="823803" y="4389457"/>
            <a:ext cx="3251" cy="17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4" name="Group 223">
            <a:extLst>
              <a:ext uri="{FF2B5EF4-FFF2-40B4-BE49-F238E27FC236}">
                <a16:creationId xmlns:a16="http://schemas.microsoft.com/office/drawing/2014/main" id="{C6C3ED2C-2E05-3949-A0AB-6A6FD8383E2D}"/>
              </a:ext>
            </a:extLst>
          </p:cNvPr>
          <p:cNvGrpSpPr/>
          <p:nvPr/>
        </p:nvGrpSpPr>
        <p:grpSpPr>
          <a:xfrm>
            <a:off x="1906951" y="4741696"/>
            <a:ext cx="1370152" cy="441272"/>
            <a:chOff x="1841784" y="2286571"/>
            <a:chExt cx="1701353" cy="425962"/>
          </a:xfrm>
        </p:grpSpPr>
        <p:sp>
          <p:nvSpPr>
            <p:cNvPr id="225" name="Rectangle 224">
              <a:extLst>
                <a:ext uri="{FF2B5EF4-FFF2-40B4-BE49-F238E27FC236}">
                  <a16:creationId xmlns:a16="http://schemas.microsoft.com/office/drawing/2014/main" id="{BF4C52D8-091D-074C-8631-AE5280EA40A8}"/>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26" name="TextBox 225">
              <a:extLst>
                <a:ext uri="{FF2B5EF4-FFF2-40B4-BE49-F238E27FC236}">
                  <a16:creationId xmlns:a16="http://schemas.microsoft.com/office/drawing/2014/main" id="{1BDF1288-3341-5340-A1B6-49D33FF6B315}"/>
                </a:ext>
              </a:extLst>
            </p:cNvPr>
            <p:cNvSpPr txBox="1"/>
            <p:nvPr/>
          </p:nvSpPr>
          <p:spPr>
            <a:xfrm>
              <a:off x="1841784" y="2291585"/>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Notification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Sent</a:t>
              </a:r>
            </a:p>
          </p:txBody>
        </p:sp>
      </p:grpSp>
      <p:grpSp>
        <p:nvGrpSpPr>
          <p:cNvPr id="227" name="Group 226">
            <a:extLst>
              <a:ext uri="{FF2B5EF4-FFF2-40B4-BE49-F238E27FC236}">
                <a16:creationId xmlns:a16="http://schemas.microsoft.com/office/drawing/2014/main" id="{33644652-13B8-8C43-AC8D-6F6E4DE4EBFC}"/>
              </a:ext>
            </a:extLst>
          </p:cNvPr>
          <p:cNvGrpSpPr/>
          <p:nvPr/>
        </p:nvGrpSpPr>
        <p:grpSpPr>
          <a:xfrm>
            <a:off x="3790189" y="4755766"/>
            <a:ext cx="1370152" cy="625170"/>
            <a:chOff x="1841784" y="2286571"/>
            <a:chExt cx="1701353" cy="425962"/>
          </a:xfrm>
        </p:grpSpPr>
        <p:sp>
          <p:nvSpPr>
            <p:cNvPr id="228" name="Rectangle 227">
              <a:extLst>
                <a:ext uri="{FF2B5EF4-FFF2-40B4-BE49-F238E27FC236}">
                  <a16:creationId xmlns:a16="http://schemas.microsoft.com/office/drawing/2014/main" id="{424C3416-624A-1844-95A3-D2176FD49C36}"/>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29" name="TextBox 228">
              <a:extLst>
                <a:ext uri="{FF2B5EF4-FFF2-40B4-BE49-F238E27FC236}">
                  <a16:creationId xmlns:a16="http://schemas.microsoft.com/office/drawing/2014/main" id="{8E3A3FBC-1787-524D-8269-95947707825F}"/>
                </a:ext>
              </a:extLst>
            </p:cNvPr>
            <p:cNvSpPr txBox="1"/>
            <p:nvPr/>
          </p:nvSpPr>
          <p:spPr>
            <a:xfrm>
              <a:off x="1841784" y="2291584"/>
              <a:ext cx="1701353" cy="408924"/>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*Provisional Accreditation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Received</a:t>
              </a:r>
            </a:p>
          </p:txBody>
        </p:sp>
      </p:grpSp>
      <p:grpSp>
        <p:nvGrpSpPr>
          <p:cNvPr id="230" name="Group 229">
            <a:extLst>
              <a:ext uri="{FF2B5EF4-FFF2-40B4-BE49-F238E27FC236}">
                <a16:creationId xmlns:a16="http://schemas.microsoft.com/office/drawing/2014/main" id="{F1E69DCD-2330-3849-B548-0E523A2E5E2D}"/>
              </a:ext>
            </a:extLst>
          </p:cNvPr>
          <p:cNvGrpSpPr/>
          <p:nvPr/>
        </p:nvGrpSpPr>
        <p:grpSpPr>
          <a:xfrm>
            <a:off x="1848377" y="6073511"/>
            <a:ext cx="1370152" cy="441272"/>
            <a:chOff x="1841784" y="2286570"/>
            <a:chExt cx="1701353" cy="425962"/>
          </a:xfrm>
        </p:grpSpPr>
        <p:sp>
          <p:nvSpPr>
            <p:cNvPr id="231" name="Rectangle 230">
              <a:extLst>
                <a:ext uri="{FF2B5EF4-FFF2-40B4-BE49-F238E27FC236}">
                  <a16:creationId xmlns:a16="http://schemas.microsoft.com/office/drawing/2014/main" id="{49A4FAA9-AE89-B843-9EF5-391878A33563}"/>
                </a:ext>
              </a:extLst>
            </p:cNvPr>
            <p:cNvSpPr/>
            <p:nvPr/>
          </p:nvSpPr>
          <p:spPr>
            <a:xfrm>
              <a:off x="1979077" y="2286570"/>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32" name="TextBox 231">
              <a:extLst>
                <a:ext uri="{FF2B5EF4-FFF2-40B4-BE49-F238E27FC236}">
                  <a16:creationId xmlns:a16="http://schemas.microsoft.com/office/drawing/2014/main" id="{8B00E346-7414-D84E-87B9-D1D0870BA157}"/>
                </a:ext>
              </a:extLst>
            </p:cNvPr>
            <p:cNvSpPr txBox="1"/>
            <p:nvPr/>
          </p:nvSpPr>
          <p:spPr>
            <a:xfrm>
              <a:off x="1841784" y="2291585"/>
              <a:ext cx="1701353" cy="252533"/>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 Close Out</a:t>
              </a:r>
            </a:p>
          </p:txBody>
        </p:sp>
      </p:grpSp>
      <p:cxnSp>
        <p:nvCxnSpPr>
          <p:cNvPr id="234" name="Straight Arrow Connector 233">
            <a:extLst>
              <a:ext uri="{FF2B5EF4-FFF2-40B4-BE49-F238E27FC236}">
                <a16:creationId xmlns:a16="http://schemas.microsoft.com/office/drawing/2014/main" id="{8AF195A0-58A1-3141-B053-34ECFB242ADC}"/>
              </a:ext>
            </a:extLst>
          </p:cNvPr>
          <p:cNvCxnSpPr>
            <a:stCxn id="205" idx="2"/>
            <a:endCxn id="226" idx="0"/>
          </p:cNvCxnSpPr>
          <p:nvPr/>
        </p:nvCxnSpPr>
        <p:spPr>
          <a:xfrm flipH="1">
            <a:off x="2592027" y="4550106"/>
            <a:ext cx="341" cy="19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061C913B-9006-C04F-9379-158DB80A20EE}"/>
              </a:ext>
            </a:extLst>
          </p:cNvPr>
          <p:cNvCxnSpPr>
            <a:cxnSpLocks/>
          </p:cNvCxnSpPr>
          <p:nvPr/>
        </p:nvCxnSpPr>
        <p:spPr>
          <a:xfrm flipV="1">
            <a:off x="3122948" y="4962168"/>
            <a:ext cx="752733" cy="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Title 242">
            <a:extLst>
              <a:ext uri="{FF2B5EF4-FFF2-40B4-BE49-F238E27FC236}">
                <a16:creationId xmlns:a16="http://schemas.microsoft.com/office/drawing/2014/main" id="{6F7BF1AE-4591-FE49-BDF3-F43BF75C2B67}"/>
              </a:ext>
            </a:extLst>
          </p:cNvPr>
          <p:cNvSpPr>
            <a:spLocks noGrp="1"/>
          </p:cNvSpPr>
          <p:nvPr>
            <p:ph type="title"/>
          </p:nvPr>
        </p:nvSpPr>
        <p:spPr>
          <a:xfrm>
            <a:off x="198620" y="64333"/>
            <a:ext cx="8804231" cy="656734"/>
          </a:xfrm>
        </p:spPr>
        <p:txBody>
          <a:bodyPr>
            <a:noAutofit/>
          </a:bodyPr>
          <a:lstStyle/>
          <a:p>
            <a:r>
              <a:rPr lang="en-US" sz="3200"/>
              <a:t>Phase III </a:t>
            </a:r>
            <a:r>
              <a:rPr lang="en-US" sz="3200" dirty="0"/>
              <a:t>– Remediation Required</a:t>
            </a:r>
          </a:p>
        </p:txBody>
      </p:sp>
      <p:cxnSp>
        <p:nvCxnSpPr>
          <p:cNvPr id="245" name="Elbow Connector 244">
            <a:extLst>
              <a:ext uri="{FF2B5EF4-FFF2-40B4-BE49-F238E27FC236}">
                <a16:creationId xmlns:a16="http://schemas.microsoft.com/office/drawing/2014/main" id="{F21B9623-8309-F740-8301-3A13EE7BEA5F}"/>
              </a:ext>
            </a:extLst>
          </p:cNvPr>
          <p:cNvCxnSpPr>
            <a:cxnSpLocks/>
            <a:stCxn id="174" idx="1"/>
            <a:endCxn id="184" idx="3"/>
          </p:cNvCxnSpPr>
          <p:nvPr/>
        </p:nvCxnSpPr>
        <p:spPr>
          <a:xfrm rot="10800000">
            <a:off x="1357305" y="1606772"/>
            <a:ext cx="709198" cy="19586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0" name="Group 249">
            <a:extLst>
              <a:ext uri="{FF2B5EF4-FFF2-40B4-BE49-F238E27FC236}">
                <a16:creationId xmlns:a16="http://schemas.microsoft.com/office/drawing/2014/main" id="{00BD1A43-B7BE-7D43-B64F-5AB2702C407A}"/>
              </a:ext>
            </a:extLst>
          </p:cNvPr>
          <p:cNvGrpSpPr/>
          <p:nvPr/>
        </p:nvGrpSpPr>
        <p:grpSpPr>
          <a:xfrm>
            <a:off x="5510915" y="1210180"/>
            <a:ext cx="1525401" cy="526823"/>
            <a:chOff x="1959900" y="2330038"/>
            <a:chExt cx="1470168" cy="306553"/>
          </a:xfrm>
        </p:grpSpPr>
        <p:sp>
          <p:nvSpPr>
            <p:cNvPr id="251" name="Rectangle 250">
              <a:extLst>
                <a:ext uri="{FF2B5EF4-FFF2-40B4-BE49-F238E27FC236}">
                  <a16:creationId xmlns:a16="http://schemas.microsoft.com/office/drawing/2014/main" id="{717333F3-7AFB-E341-B252-6D037CB2B66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2" name="TextBox 251">
              <a:extLst>
                <a:ext uri="{FF2B5EF4-FFF2-40B4-BE49-F238E27FC236}">
                  <a16:creationId xmlns:a16="http://schemas.microsoft.com/office/drawing/2014/main" id="{BD46B925-BD02-1745-936B-5258B5CB9788}"/>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Prepare 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Report</a:t>
              </a:r>
            </a:p>
          </p:txBody>
        </p:sp>
      </p:grpSp>
      <p:grpSp>
        <p:nvGrpSpPr>
          <p:cNvPr id="254" name="Group 253">
            <a:extLst>
              <a:ext uri="{FF2B5EF4-FFF2-40B4-BE49-F238E27FC236}">
                <a16:creationId xmlns:a16="http://schemas.microsoft.com/office/drawing/2014/main" id="{268F4F1A-FC8D-3945-8BA7-CE92DE208778}"/>
              </a:ext>
            </a:extLst>
          </p:cNvPr>
          <p:cNvGrpSpPr/>
          <p:nvPr/>
        </p:nvGrpSpPr>
        <p:grpSpPr>
          <a:xfrm>
            <a:off x="7348386" y="1212051"/>
            <a:ext cx="1525401" cy="526823"/>
            <a:chOff x="1959900" y="2330038"/>
            <a:chExt cx="1470168" cy="306553"/>
          </a:xfrm>
        </p:grpSpPr>
        <p:sp>
          <p:nvSpPr>
            <p:cNvPr id="255" name="Rectangle 254">
              <a:extLst>
                <a:ext uri="{FF2B5EF4-FFF2-40B4-BE49-F238E27FC236}">
                  <a16:creationId xmlns:a16="http://schemas.microsoft.com/office/drawing/2014/main" id="{D60F7D6A-BDB1-7A4A-A98E-B90A37B4318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6" name="TextBox 255">
              <a:extLst>
                <a:ext uri="{FF2B5EF4-FFF2-40B4-BE49-F238E27FC236}">
                  <a16:creationId xmlns:a16="http://schemas.microsoft.com/office/drawing/2014/main" id="{A33E255D-0474-B94D-BFC0-A684F7E9A080}"/>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Input and Consensus to Report</a:t>
              </a:r>
            </a:p>
          </p:txBody>
        </p:sp>
      </p:grpSp>
      <p:cxnSp>
        <p:nvCxnSpPr>
          <p:cNvPr id="258" name="Straight Arrow Connector 257">
            <a:extLst>
              <a:ext uri="{FF2B5EF4-FFF2-40B4-BE49-F238E27FC236}">
                <a16:creationId xmlns:a16="http://schemas.microsoft.com/office/drawing/2014/main" id="{0DC5503B-B690-F241-AC24-C09AC02E0608}"/>
              </a:ext>
            </a:extLst>
          </p:cNvPr>
          <p:cNvCxnSpPr>
            <a:cxnSpLocks/>
            <a:stCxn id="256" idx="1"/>
          </p:cNvCxnSpPr>
          <p:nvPr/>
        </p:nvCxnSpPr>
        <p:spPr>
          <a:xfrm flipH="1">
            <a:off x="6964872" y="1475461"/>
            <a:ext cx="383514" cy="1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29C3C1C3-9AFD-5C40-8C3E-79CF6A4E7900}"/>
              </a:ext>
            </a:extLst>
          </p:cNvPr>
          <p:cNvCxnSpPr>
            <a:stCxn id="251" idx="2"/>
            <a:endCxn id="114" idx="0"/>
          </p:cNvCxnSpPr>
          <p:nvPr/>
        </p:nvCxnSpPr>
        <p:spPr>
          <a:xfrm>
            <a:off x="6273617" y="1737003"/>
            <a:ext cx="5796" cy="21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6A5CA124-F02F-F445-8D53-8FE54F048F46}"/>
              </a:ext>
            </a:extLst>
          </p:cNvPr>
          <p:cNvGrpSpPr/>
          <p:nvPr/>
        </p:nvGrpSpPr>
        <p:grpSpPr>
          <a:xfrm>
            <a:off x="143195" y="3302870"/>
            <a:ext cx="1370152" cy="441272"/>
            <a:chOff x="1841784" y="2286571"/>
            <a:chExt cx="1701353" cy="425962"/>
          </a:xfrm>
        </p:grpSpPr>
        <p:sp>
          <p:nvSpPr>
            <p:cNvPr id="94" name="Rectangle 93">
              <a:extLst>
                <a:ext uri="{FF2B5EF4-FFF2-40B4-BE49-F238E27FC236}">
                  <a16:creationId xmlns:a16="http://schemas.microsoft.com/office/drawing/2014/main" id="{29963485-AE8B-2940-80A6-5E82F3889F3A}"/>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D782B8E4-7967-6D46-9281-A86FFDC46981}"/>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Record</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*POAM</a:t>
              </a:r>
            </a:p>
          </p:txBody>
        </p:sp>
      </p:grpSp>
      <p:cxnSp>
        <p:nvCxnSpPr>
          <p:cNvPr id="10" name="Straight Arrow Connector 9">
            <a:extLst>
              <a:ext uri="{FF2B5EF4-FFF2-40B4-BE49-F238E27FC236}">
                <a16:creationId xmlns:a16="http://schemas.microsoft.com/office/drawing/2014/main" id="{9B249C7D-7ED1-FE4D-A154-AFB6E795F4EB}"/>
              </a:ext>
            </a:extLst>
          </p:cNvPr>
          <p:cNvCxnSpPr>
            <a:stCxn id="195" idx="2"/>
            <a:endCxn id="95" idx="0"/>
          </p:cNvCxnSpPr>
          <p:nvPr/>
        </p:nvCxnSpPr>
        <p:spPr>
          <a:xfrm>
            <a:off x="813760" y="3120127"/>
            <a:ext cx="14511" cy="18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A4F6D5B2-A745-5949-9146-10CFA348B4DB}"/>
              </a:ext>
            </a:extLst>
          </p:cNvPr>
          <p:cNvCxnSpPr>
            <a:cxnSpLocks/>
            <a:endCxn id="206" idx="1"/>
          </p:cNvCxnSpPr>
          <p:nvPr/>
        </p:nvCxnSpPr>
        <p:spPr>
          <a:xfrm flipV="1">
            <a:off x="1374077" y="4341842"/>
            <a:ext cx="468034" cy="4533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FFD41DC6-55E0-A640-A28A-A0946FBB95B7}"/>
              </a:ext>
            </a:extLst>
          </p:cNvPr>
          <p:cNvSpPr/>
          <p:nvPr/>
        </p:nvSpPr>
        <p:spPr>
          <a:xfrm>
            <a:off x="5626679" y="4791396"/>
            <a:ext cx="1105431" cy="44127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A854D3D7-CCC8-064A-9B54-0D8300BEA7C3}"/>
              </a:ext>
            </a:extLst>
          </p:cNvPr>
          <p:cNvSpPr txBox="1"/>
          <p:nvPr/>
        </p:nvSpPr>
        <p:spPr>
          <a:xfrm>
            <a:off x="5523484" y="4791054"/>
            <a:ext cx="1370152" cy="43088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Monitor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POAM</a:t>
            </a:r>
          </a:p>
        </p:txBody>
      </p:sp>
      <p:grpSp>
        <p:nvGrpSpPr>
          <p:cNvPr id="110" name="Group 109">
            <a:extLst>
              <a:ext uri="{FF2B5EF4-FFF2-40B4-BE49-F238E27FC236}">
                <a16:creationId xmlns:a16="http://schemas.microsoft.com/office/drawing/2014/main" id="{39987D24-591D-294F-A1A7-0CE144FFFC07}"/>
              </a:ext>
            </a:extLst>
          </p:cNvPr>
          <p:cNvGrpSpPr/>
          <p:nvPr/>
        </p:nvGrpSpPr>
        <p:grpSpPr>
          <a:xfrm>
            <a:off x="5538072" y="5707834"/>
            <a:ext cx="1370152" cy="441272"/>
            <a:chOff x="1841784" y="2286571"/>
            <a:chExt cx="1701353" cy="425962"/>
          </a:xfrm>
        </p:grpSpPr>
        <p:sp>
          <p:nvSpPr>
            <p:cNvPr id="111" name="Rectangle 110">
              <a:extLst>
                <a:ext uri="{FF2B5EF4-FFF2-40B4-BE49-F238E27FC236}">
                  <a16:creationId xmlns:a16="http://schemas.microsoft.com/office/drawing/2014/main" id="{4E2A1267-F254-8948-829F-C79CFC01AD44}"/>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895F90F2-6944-1749-A911-B8A843527450}"/>
                </a:ext>
              </a:extLst>
            </p:cNvPr>
            <p:cNvSpPr txBox="1"/>
            <p:nvPr/>
          </p:nvSpPr>
          <p:spPr>
            <a:xfrm>
              <a:off x="1841784" y="2291585"/>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Notify</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POAM Closure</a:t>
              </a:r>
            </a:p>
          </p:txBody>
        </p:sp>
      </p:grpSp>
      <p:cxnSp>
        <p:nvCxnSpPr>
          <p:cNvPr id="17" name="Straight Arrow Connector 16">
            <a:extLst>
              <a:ext uri="{FF2B5EF4-FFF2-40B4-BE49-F238E27FC236}">
                <a16:creationId xmlns:a16="http://schemas.microsoft.com/office/drawing/2014/main" id="{9983F50B-5F02-7E45-83FA-D3B1810ECF6A}"/>
              </a:ext>
            </a:extLst>
          </p:cNvPr>
          <p:cNvCxnSpPr>
            <a:stCxn id="107" idx="2"/>
            <a:endCxn id="111" idx="0"/>
          </p:cNvCxnSpPr>
          <p:nvPr/>
        </p:nvCxnSpPr>
        <p:spPr>
          <a:xfrm>
            <a:off x="6179395" y="5232668"/>
            <a:ext cx="21959" cy="47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03873899-BAE8-0C4F-8068-2C5A3D99B170}"/>
              </a:ext>
            </a:extLst>
          </p:cNvPr>
          <p:cNvCxnSpPr>
            <a:endCxn id="107" idx="0"/>
          </p:cNvCxnSpPr>
          <p:nvPr/>
        </p:nvCxnSpPr>
        <p:spPr>
          <a:xfrm flipV="1">
            <a:off x="3122948" y="4791396"/>
            <a:ext cx="3056447" cy="170772"/>
          </a:xfrm>
          <a:prstGeom prst="bentConnector4">
            <a:avLst>
              <a:gd name="adj1" fmla="val 13534"/>
              <a:gd name="adj2" fmla="val 2338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43F7A31C-E84B-3A46-A87B-EFC88C070822}"/>
              </a:ext>
            </a:extLst>
          </p:cNvPr>
          <p:cNvCxnSpPr>
            <a:stCxn id="147" idx="3"/>
          </p:cNvCxnSpPr>
          <p:nvPr/>
        </p:nvCxnSpPr>
        <p:spPr>
          <a:xfrm>
            <a:off x="3151497" y="2675944"/>
            <a:ext cx="2410014" cy="291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8E879095-3C0C-7642-8D30-D9864FD7902E}"/>
              </a:ext>
            </a:extLst>
          </p:cNvPr>
          <p:cNvCxnSpPr>
            <a:stCxn id="108" idx="2"/>
            <a:endCxn id="229" idx="2"/>
          </p:cNvCxnSpPr>
          <p:nvPr/>
        </p:nvCxnSpPr>
        <p:spPr>
          <a:xfrm rot="5400000">
            <a:off x="5271240" y="4425967"/>
            <a:ext cx="141346" cy="1733295"/>
          </a:xfrm>
          <a:prstGeom prst="bentConnector3">
            <a:avLst>
              <a:gd name="adj1" fmla="val 26173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67224FD5-A0E4-A54C-8DA2-507B08BCD097}"/>
              </a:ext>
            </a:extLst>
          </p:cNvPr>
          <p:cNvGrpSpPr/>
          <p:nvPr/>
        </p:nvGrpSpPr>
        <p:grpSpPr>
          <a:xfrm>
            <a:off x="227749" y="5262892"/>
            <a:ext cx="1370152" cy="776799"/>
            <a:chOff x="1841784" y="2286571"/>
            <a:chExt cx="1701353" cy="529275"/>
          </a:xfrm>
        </p:grpSpPr>
        <p:sp>
          <p:nvSpPr>
            <p:cNvPr id="136" name="Rectangle 135">
              <a:extLst>
                <a:ext uri="{FF2B5EF4-FFF2-40B4-BE49-F238E27FC236}">
                  <a16:creationId xmlns:a16="http://schemas.microsoft.com/office/drawing/2014/main" id="{53795DD0-5B0C-5149-8B93-303FC5B458DD}"/>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37" name="TextBox 136">
              <a:extLst>
                <a:ext uri="{FF2B5EF4-FFF2-40B4-BE49-F238E27FC236}">
                  <a16:creationId xmlns:a16="http://schemas.microsoft.com/office/drawing/2014/main" id="{C9F7816C-9669-844B-BAC8-D18DB5941447}"/>
                </a:ext>
              </a:extLst>
            </p:cNvPr>
            <p:cNvSpPr txBox="1"/>
            <p:nvPr/>
          </p:nvSpPr>
          <p:spPr>
            <a:xfrm>
              <a:off x="1841784" y="2291584"/>
              <a:ext cx="1701353" cy="524262"/>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Record</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Final</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 Accreditation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138" name="Group 137">
            <a:extLst>
              <a:ext uri="{FF2B5EF4-FFF2-40B4-BE49-F238E27FC236}">
                <a16:creationId xmlns:a16="http://schemas.microsoft.com/office/drawing/2014/main" id="{0662F9AD-1F91-CC42-B1CC-9C0D88E80A48}"/>
              </a:ext>
            </a:extLst>
          </p:cNvPr>
          <p:cNvGrpSpPr/>
          <p:nvPr/>
        </p:nvGrpSpPr>
        <p:grpSpPr>
          <a:xfrm>
            <a:off x="1885156" y="5434334"/>
            <a:ext cx="1370152" cy="441272"/>
            <a:chOff x="1841784" y="2286571"/>
            <a:chExt cx="1701353" cy="425962"/>
          </a:xfrm>
        </p:grpSpPr>
        <p:sp>
          <p:nvSpPr>
            <p:cNvPr id="139" name="Rectangle 138">
              <a:extLst>
                <a:ext uri="{FF2B5EF4-FFF2-40B4-BE49-F238E27FC236}">
                  <a16:creationId xmlns:a16="http://schemas.microsoft.com/office/drawing/2014/main" id="{C9261598-85F6-3D4E-857B-FEE668770B85}"/>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40" name="TextBox 139">
              <a:extLst>
                <a:ext uri="{FF2B5EF4-FFF2-40B4-BE49-F238E27FC236}">
                  <a16:creationId xmlns:a16="http://schemas.microsoft.com/office/drawing/2014/main" id="{AF9CEADB-031C-1D4A-BC26-A4C68604C651}"/>
                </a:ext>
              </a:extLst>
            </p:cNvPr>
            <p:cNvSpPr txBox="1"/>
            <p:nvPr/>
          </p:nvSpPr>
          <p:spPr>
            <a:xfrm>
              <a:off x="1841784" y="2291585"/>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Approved</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Resubmit</a:t>
              </a:r>
            </a:p>
          </p:txBody>
        </p:sp>
      </p:grpSp>
      <p:cxnSp>
        <p:nvCxnSpPr>
          <p:cNvPr id="55" name="Elbow Connector 54">
            <a:extLst>
              <a:ext uri="{FF2B5EF4-FFF2-40B4-BE49-F238E27FC236}">
                <a16:creationId xmlns:a16="http://schemas.microsoft.com/office/drawing/2014/main" id="{9034D5B4-295A-C049-A338-9615DFFD8060}"/>
              </a:ext>
            </a:extLst>
          </p:cNvPr>
          <p:cNvCxnSpPr>
            <a:cxnSpLocks/>
            <a:stCxn id="229" idx="0"/>
            <a:endCxn id="108" idx="0"/>
          </p:cNvCxnSpPr>
          <p:nvPr/>
        </p:nvCxnSpPr>
        <p:spPr>
          <a:xfrm rot="16200000" flipH="1">
            <a:off x="5327946" y="3910441"/>
            <a:ext cx="27931" cy="1733295"/>
          </a:xfrm>
          <a:prstGeom prst="bentConnector3">
            <a:avLst>
              <a:gd name="adj1" fmla="val -68203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5F9E969D-DE3B-0C47-B34C-FE9531F0EAA4}"/>
              </a:ext>
            </a:extLst>
          </p:cNvPr>
          <p:cNvCxnSpPr/>
          <p:nvPr/>
        </p:nvCxnSpPr>
        <p:spPr>
          <a:xfrm rot="10800000">
            <a:off x="3079235" y="5654970"/>
            <a:ext cx="2579395" cy="2330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4AD4112-4516-8241-A289-A143F2BF05D6}"/>
              </a:ext>
            </a:extLst>
          </p:cNvPr>
          <p:cNvCxnSpPr/>
          <p:nvPr/>
        </p:nvCxnSpPr>
        <p:spPr>
          <a:xfrm flipH="1">
            <a:off x="1443746" y="5654970"/>
            <a:ext cx="573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8CB96ECA-573D-3847-842D-5D0347C0EDFF}"/>
              </a:ext>
            </a:extLst>
          </p:cNvPr>
          <p:cNvGrpSpPr/>
          <p:nvPr/>
        </p:nvGrpSpPr>
        <p:grpSpPr>
          <a:xfrm>
            <a:off x="238646" y="6085617"/>
            <a:ext cx="1370152" cy="441272"/>
            <a:chOff x="1841784" y="2286571"/>
            <a:chExt cx="1701353" cy="425962"/>
          </a:xfrm>
        </p:grpSpPr>
        <p:sp>
          <p:nvSpPr>
            <p:cNvPr id="156" name="Rectangle 155">
              <a:extLst>
                <a:ext uri="{FF2B5EF4-FFF2-40B4-BE49-F238E27FC236}">
                  <a16:creationId xmlns:a16="http://schemas.microsoft.com/office/drawing/2014/main" id="{AB9B732C-8E92-6142-BF35-D03045A036C6}"/>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7" name="TextBox 156">
              <a:extLst>
                <a:ext uri="{FF2B5EF4-FFF2-40B4-BE49-F238E27FC236}">
                  <a16:creationId xmlns:a16="http://schemas.microsoft.com/office/drawing/2014/main" id="{D092EA09-732A-6A4A-80A4-F6F9E7BC465F}"/>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Notify</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Results</a:t>
              </a:r>
            </a:p>
          </p:txBody>
        </p:sp>
      </p:grpSp>
      <p:cxnSp>
        <p:nvCxnSpPr>
          <p:cNvPr id="67" name="Straight Arrow Connector 66">
            <a:extLst>
              <a:ext uri="{FF2B5EF4-FFF2-40B4-BE49-F238E27FC236}">
                <a16:creationId xmlns:a16="http://schemas.microsoft.com/office/drawing/2014/main" id="{EFB107A5-7FE8-7A47-A75E-363CAB9B25E5}"/>
              </a:ext>
            </a:extLst>
          </p:cNvPr>
          <p:cNvCxnSpPr>
            <a:endCxn id="156" idx="0"/>
          </p:cNvCxnSpPr>
          <p:nvPr/>
        </p:nvCxnSpPr>
        <p:spPr>
          <a:xfrm>
            <a:off x="898703" y="5888062"/>
            <a:ext cx="3225" cy="19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D896DE0-3896-4547-8112-E2D1CA65BD15}"/>
              </a:ext>
            </a:extLst>
          </p:cNvPr>
          <p:cNvCxnSpPr>
            <a:stCxn id="226" idx="2"/>
            <a:endCxn id="140" idx="0"/>
          </p:cNvCxnSpPr>
          <p:nvPr/>
        </p:nvCxnSpPr>
        <p:spPr>
          <a:xfrm flipH="1">
            <a:off x="2570232" y="5177777"/>
            <a:ext cx="21795" cy="26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E3CF5F2-0E0E-484C-981A-77CBED6C813C}"/>
              </a:ext>
            </a:extLst>
          </p:cNvPr>
          <p:cNvCxnSpPr>
            <a:stCxn id="140" idx="2"/>
            <a:endCxn id="232" idx="0"/>
          </p:cNvCxnSpPr>
          <p:nvPr/>
        </p:nvCxnSpPr>
        <p:spPr>
          <a:xfrm flipH="1">
            <a:off x="2533453" y="5870415"/>
            <a:ext cx="36779" cy="20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6" name="Group 165">
            <a:extLst>
              <a:ext uri="{FF2B5EF4-FFF2-40B4-BE49-F238E27FC236}">
                <a16:creationId xmlns:a16="http://schemas.microsoft.com/office/drawing/2014/main" id="{E62E516F-B85D-C148-9A4C-41F24026D771}"/>
              </a:ext>
            </a:extLst>
          </p:cNvPr>
          <p:cNvGrpSpPr/>
          <p:nvPr/>
        </p:nvGrpSpPr>
        <p:grpSpPr>
          <a:xfrm>
            <a:off x="3803215" y="5993668"/>
            <a:ext cx="1370152" cy="625170"/>
            <a:chOff x="1841784" y="2286571"/>
            <a:chExt cx="1701353" cy="425962"/>
          </a:xfrm>
        </p:grpSpPr>
        <p:sp>
          <p:nvSpPr>
            <p:cNvPr id="167" name="Rectangle 166">
              <a:extLst>
                <a:ext uri="{FF2B5EF4-FFF2-40B4-BE49-F238E27FC236}">
                  <a16:creationId xmlns:a16="http://schemas.microsoft.com/office/drawing/2014/main" id="{4ACD8EF8-4D2C-964E-9071-4B0DB5ED65C6}"/>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69" name="TextBox 168">
              <a:extLst>
                <a:ext uri="{FF2B5EF4-FFF2-40B4-BE49-F238E27FC236}">
                  <a16:creationId xmlns:a16="http://schemas.microsoft.com/office/drawing/2014/main" id="{B6F74737-1331-EB4F-A565-445780FF9CA7}"/>
                </a:ext>
              </a:extLst>
            </p:cNvPr>
            <p:cNvSpPr txBox="1"/>
            <p:nvPr/>
          </p:nvSpPr>
          <p:spPr>
            <a:xfrm>
              <a:off x="1841784" y="2291584"/>
              <a:ext cx="1701353" cy="408924"/>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*Final Accreditation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Received</a:t>
              </a:r>
            </a:p>
          </p:txBody>
        </p:sp>
      </p:grpSp>
      <p:cxnSp>
        <p:nvCxnSpPr>
          <p:cNvPr id="74" name="Straight Arrow Connector 73">
            <a:extLst>
              <a:ext uri="{FF2B5EF4-FFF2-40B4-BE49-F238E27FC236}">
                <a16:creationId xmlns:a16="http://schemas.microsoft.com/office/drawing/2014/main" id="{46AECB40-CFB6-614A-9898-4316133AE83B}"/>
              </a:ext>
            </a:extLst>
          </p:cNvPr>
          <p:cNvCxnSpPr>
            <a:cxnSpLocks/>
          </p:cNvCxnSpPr>
          <p:nvPr/>
        </p:nvCxnSpPr>
        <p:spPr>
          <a:xfrm>
            <a:off x="3064374" y="6294147"/>
            <a:ext cx="869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D27A113-0090-164D-AB24-E6FF9BB9622B}"/>
              </a:ext>
            </a:extLst>
          </p:cNvPr>
          <p:cNvCxnSpPr/>
          <p:nvPr/>
        </p:nvCxnSpPr>
        <p:spPr>
          <a:xfrm>
            <a:off x="1465394" y="6294147"/>
            <a:ext cx="493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789570"/>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1336</Words>
  <Application>Microsoft Macintosh PowerPoint</Application>
  <PresentationFormat>On-screen Show (4:3)</PresentationFormat>
  <Paragraphs>273</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Wingdings</vt:lpstr>
      <vt:lpstr>1_Office Theme</vt:lpstr>
      <vt:lpstr>Assessment Phase Workflows</vt:lpstr>
      <vt:lpstr>Phase I – Readiness Check Requested</vt:lpstr>
      <vt:lpstr>Phase I – Self-Assessment Conducted</vt:lpstr>
      <vt:lpstr>PowerPoint Presentation</vt:lpstr>
      <vt:lpstr>Phase II: Onsite / Execution Phase – Standard Flow</vt:lpstr>
      <vt:lpstr>Phase II – Standard Flow</vt:lpstr>
      <vt:lpstr>Phase III – Remediation Required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Phase Workflows</dc:title>
  <dc:creator>Tara Lemieux</dc:creator>
  <cp:lastModifiedBy>Jeff Dalton</cp:lastModifiedBy>
  <cp:revision>2</cp:revision>
  <dcterms:created xsi:type="dcterms:W3CDTF">2020-06-05T13:12:50Z</dcterms:created>
  <dcterms:modified xsi:type="dcterms:W3CDTF">2020-06-05T22:16:40Z</dcterms:modified>
</cp:coreProperties>
</file>