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370" r:id="rId5"/>
    <p:sldId id="2444" r:id="rId6"/>
    <p:sldId id="2445" r:id="rId7"/>
    <p:sldId id="2620"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7DE1B-DB06-48F6-9D37-5BFD1E8E3C63}" v="76" dt="2020-06-11T21:06:23.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 Buday" userId="bf39c6e7-8fed-420c-89cc-b00f2ea935bc" providerId="ADAL" clId="{8C77DE1B-DB06-48F6-9D37-5BFD1E8E3C63}"/>
    <pc:docChg chg="undo custSel addSld delSld modSld sldOrd">
      <pc:chgData name="Les Buday" userId="bf39c6e7-8fed-420c-89cc-b00f2ea935bc" providerId="ADAL" clId="{8C77DE1B-DB06-48F6-9D37-5BFD1E8E3C63}" dt="2020-06-11T21:10:27.345" v="5513" actId="20577"/>
      <pc:docMkLst>
        <pc:docMk/>
      </pc:docMkLst>
      <pc:sldChg chg="del">
        <pc:chgData name="Les Buday" userId="bf39c6e7-8fed-420c-89cc-b00f2ea935bc" providerId="ADAL" clId="{8C77DE1B-DB06-48F6-9D37-5BFD1E8E3C63}" dt="2020-06-08T22:05:59.198" v="4548" actId="2696"/>
        <pc:sldMkLst>
          <pc:docMk/>
          <pc:sldMk cId="990571341" sldId="256"/>
        </pc:sldMkLst>
      </pc:sldChg>
      <pc:sldChg chg="addSp delSp modSp ord">
        <pc:chgData name="Les Buday" userId="bf39c6e7-8fed-420c-89cc-b00f2ea935bc" providerId="ADAL" clId="{8C77DE1B-DB06-48F6-9D37-5BFD1E8E3C63}" dt="2020-06-11T21:10:27.345" v="5513" actId="20577"/>
        <pc:sldMkLst>
          <pc:docMk/>
          <pc:sldMk cId="1614430631" sldId="270"/>
        </pc:sldMkLst>
        <pc:spChg chg="mod">
          <ac:chgData name="Les Buday" userId="bf39c6e7-8fed-420c-89cc-b00f2ea935bc" providerId="ADAL" clId="{8C77DE1B-DB06-48F6-9D37-5BFD1E8E3C63}" dt="2020-06-08T21:01:07.997" v="1504" actId="20577"/>
          <ac:spMkLst>
            <pc:docMk/>
            <pc:sldMk cId="1614430631" sldId="270"/>
            <ac:spMk id="2" creationId="{BBFA95F4-2443-C34A-A79E-C2F9DAA4C0B8}"/>
          </ac:spMkLst>
        </pc:spChg>
        <pc:spChg chg="mod">
          <ac:chgData name="Les Buday" userId="bf39c6e7-8fed-420c-89cc-b00f2ea935bc" providerId="ADAL" clId="{8C77DE1B-DB06-48F6-9D37-5BFD1E8E3C63}" dt="2020-06-08T21:08:52.332" v="1913" actId="14100"/>
          <ac:spMkLst>
            <pc:docMk/>
            <pc:sldMk cId="1614430631" sldId="270"/>
            <ac:spMk id="7" creationId="{CB74A2BA-75AE-C74C-88ED-63755623C70A}"/>
          </ac:spMkLst>
        </pc:spChg>
        <pc:spChg chg="mod">
          <ac:chgData name="Les Buday" userId="bf39c6e7-8fed-420c-89cc-b00f2ea935bc" providerId="ADAL" clId="{8C77DE1B-DB06-48F6-9D37-5BFD1E8E3C63}" dt="2020-06-08T21:00:42.730" v="1474" actId="20577"/>
          <ac:spMkLst>
            <pc:docMk/>
            <pc:sldMk cId="1614430631" sldId="270"/>
            <ac:spMk id="8" creationId="{1C33AB82-1B0D-394B-8251-EF7776D853DF}"/>
          </ac:spMkLst>
        </pc:spChg>
        <pc:spChg chg="mod">
          <ac:chgData name="Les Buday" userId="bf39c6e7-8fed-420c-89cc-b00f2ea935bc" providerId="ADAL" clId="{8C77DE1B-DB06-48F6-9D37-5BFD1E8E3C63}" dt="2020-06-08T21:40:25.573" v="2989" actId="1038"/>
          <ac:spMkLst>
            <pc:docMk/>
            <pc:sldMk cId="1614430631" sldId="270"/>
            <ac:spMk id="9" creationId="{ED706A12-FFE4-A94D-9999-D44DE21DF9C2}"/>
          </ac:spMkLst>
        </pc:spChg>
        <pc:spChg chg="mod">
          <ac:chgData name="Les Buday" userId="bf39c6e7-8fed-420c-89cc-b00f2ea935bc" providerId="ADAL" clId="{8C77DE1B-DB06-48F6-9D37-5BFD1E8E3C63}" dt="2020-06-08T21:40:25.573" v="2989" actId="1038"/>
          <ac:spMkLst>
            <pc:docMk/>
            <pc:sldMk cId="1614430631" sldId="270"/>
            <ac:spMk id="10" creationId="{56D1F3F2-62B0-2246-AC43-0067D1D3D8EB}"/>
          </ac:spMkLst>
        </pc:spChg>
        <pc:spChg chg="mod">
          <ac:chgData name="Les Buday" userId="bf39c6e7-8fed-420c-89cc-b00f2ea935bc" providerId="ADAL" clId="{8C77DE1B-DB06-48F6-9D37-5BFD1E8E3C63}" dt="2020-06-08T21:40:25.573" v="2989" actId="1038"/>
          <ac:spMkLst>
            <pc:docMk/>
            <pc:sldMk cId="1614430631" sldId="270"/>
            <ac:spMk id="12" creationId="{1D855FC8-8B03-084C-9928-9F51D860A2B4}"/>
          </ac:spMkLst>
        </pc:spChg>
        <pc:spChg chg="mod">
          <ac:chgData name="Les Buday" userId="bf39c6e7-8fed-420c-89cc-b00f2ea935bc" providerId="ADAL" clId="{8C77DE1B-DB06-48F6-9D37-5BFD1E8E3C63}" dt="2020-06-08T21:45:40.261" v="3163" actId="20577"/>
          <ac:spMkLst>
            <pc:docMk/>
            <pc:sldMk cId="1614430631" sldId="270"/>
            <ac:spMk id="13" creationId="{16D4AFC3-B66A-1644-9956-4DBF2C3828A7}"/>
          </ac:spMkLst>
        </pc:spChg>
        <pc:spChg chg="mod">
          <ac:chgData name="Les Buday" userId="bf39c6e7-8fed-420c-89cc-b00f2ea935bc" providerId="ADAL" clId="{8C77DE1B-DB06-48F6-9D37-5BFD1E8E3C63}" dt="2020-06-11T21:10:27.345" v="5513" actId="20577"/>
          <ac:spMkLst>
            <pc:docMk/>
            <pc:sldMk cId="1614430631" sldId="270"/>
            <ac:spMk id="14" creationId="{A22F61DC-F53C-8140-BBCD-96268527B29D}"/>
          </ac:spMkLst>
        </pc:spChg>
        <pc:spChg chg="del mod">
          <ac:chgData name="Les Buday" userId="bf39c6e7-8fed-420c-89cc-b00f2ea935bc" providerId="ADAL" clId="{8C77DE1B-DB06-48F6-9D37-5BFD1E8E3C63}" dt="2020-06-08T21:24:22.492" v="2547" actId="478"/>
          <ac:spMkLst>
            <pc:docMk/>
            <pc:sldMk cId="1614430631" sldId="270"/>
            <ac:spMk id="15" creationId="{B321DC73-F816-FE43-BC99-89F5B5497E9E}"/>
          </ac:spMkLst>
        </pc:spChg>
        <pc:spChg chg="del mod">
          <ac:chgData name="Les Buday" userId="bf39c6e7-8fed-420c-89cc-b00f2ea935bc" providerId="ADAL" clId="{8C77DE1B-DB06-48F6-9D37-5BFD1E8E3C63}" dt="2020-06-08T21:40:02.019" v="2930" actId="478"/>
          <ac:spMkLst>
            <pc:docMk/>
            <pc:sldMk cId="1614430631" sldId="270"/>
            <ac:spMk id="16" creationId="{3E6D5547-0F44-1E4C-BD75-32102BF9C8CD}"/>
          </ac:spMkLst>
        </pc:spChg>
        <pc:spChg chg="mod">
          <ac:chgData name="Les Buday" userId="bf39c6e7-8fed-420c-89cc-b00f2ea935bc" providerId="ADAL" clId="{8C77DE1B-DB06-48F6-9D37-5BFD1E8E3C63}" dt="2020-06-08T21:40:25.573" v="2989" actId="1038"/>
          <ac:spMkLst>
            <pc:docMk/>
            <pc:sldMk cId="1614430631" sldId="270"/>
            <ac:spMk id="20" creationId="{2F6719DE-F2E4-EA40-AB1B-A70F8AFDAB3B}"/>
          </ac:spMkLst>
        </pc:spChg>
        <pc:spChg chg="del mod">
          <ac:chgData name="Les Buday" userId="bf39c6e7-8fed-420c-89cc-b00f2ea935bc" providerId="ADAL" clId="{8C77DE1B-DB06-48F6-9D37-5BFD1E8E3C63}" dt="2020-06-08T21:03:04.769" v="1670"/>
          <ac:spMkLst>
            <pc:docMk/>
            <pc:sldMk cId="1614430631" sldId="270"/>
            <ac:spMk id="21" creationId="{194E8C61-8D77-C246-AB2A-6605407D627C}"/>
          </ac:spMkLst>
        </pc:spChg>
        <pc:spChg chg="mod">
          <ac:chgData name="Les Buday" userId="bf39c6e7-8fed-420c-89cc-b00f2ea935bc" providerId="ADAL" clId="{8C77DE1B-DB06-48F6-9D37-5BFD1E8E3C63}" dt="2020-06-08T21:18:24.674" v="2282" actId="20577"/>
          <ac:spMkLst>
            <pc:docMk/>
            <pc:sldMk cId="1614430631" sldId="270"/>
            <ac:spMk id="22" creationId="{5B832A4A-8036-0346-A019-6DD315B43DA1}"/>
          </ac:spMkLst>
        </pc:spChg>
        <pc:spChg chg="del">
          <ac:chgData name="Les Buday" userId="bf39c6e7-8fed-420c-89cc-b00f2ea935bc" providerId="ADAL" clId="{8C77DE1B-DB06-48F6-9D37-5BFD1E8E3C63}" dt="2020-06-08T21:14:23.974" v="2195" actId="478"/>
          <ac:spMkLst>
            <pc:docMk/>
            <pc:sldMk cId="1614430631" sldId="270"/>
            <ac:spMk id="24" creationId="{8E75F86A-5BD0-014B-A617-5E7A513D8610}"/>
          </ac:spMkLst>
        </pc:spChg>
        <pc:spChg chg="del mod">
          <ac:chgData name="Les Buday" userId="bf39c6e7-8fed-420c-89cc-b00f2ea935bc" providerId="ADAL" clId="{8C77DE1B-DB06-48F6-9D37-5BFD1E8E3C63}" dt="2020-06-08T22:05:41.538" v="4546" actId="478"/>
          <ac:spMkLst>
            <pc:docMk/>
            <pc:sldMk cId="1614430631" sldId="270"/>
            <ac:spMk id="25" creationId="{78E06177-8945-7347-A490-16E2101E9E5B}"/>
          </ac:spMkLst>
        </pc:spChg>
        <pc:spChg chg="del">
          <ac:chgData name="Les Buday" userId="bf39c6e7-8fed-420c-89cc-b00f2ea935bc" providerId="ADAL" clId="{8C77DE1B-DB06-48F6-9D37-5BFD1E8E3C63}" dt="2020-06-08T21:14:21.333" v="2194" actId="478"/>
          <ac:spMkLst>
            <pc:docMk/>
            <pc:sldMk cId="1614430631" sldId="270"/>
            <ac:spMk id="26" creationId="{A18BD2A5-A17C-B849-BF60-231CE9354C22}"/>
          </ac:spMkLst>
        </pc:spChg>
        <pc:spChg chg="del mod">
          <ac:chgData name="Les Buday" userId="bf39c6e7-8fed-420c-89cc-b00f2ea935bc" providerId="ADAL" clId="{8C77DE1B-DB06-48F6-9D37-5BFD1E8E3C63}" dt="2020-06-08T21:39:58.343" v="2929" actId="478"/>
          <ac:spMkLst>
            <pc:docMk/>
            <pc:sldMk cId="1614430631" sldId="270"/>
            <ac:spMk id="27" creationId="{AC993DF5-14C1-BE49-AE4F-A351FEBD3EDF}"/>
          </ac:spMkLst>
        </pc:spChg>
        <pc:spChg chg="del">
          <ac:chgData name="Les Buday" userId="bf39c6e7-8fed-420c-89cc-b00f2ea935bc" providerId="ADAL" clId="{8C77DE1B-DB06-48F6-9D37-5BFD1E8E3C63}" dt="2020-06-08T21:40:02.019" v="2930" actId="478"/>
          <ac:spMkLst>
            <pc:docMk/>
            <pc:sldMk cId="1614430631" sldId="270"/>
            <ac:spMk id="28" creationId="{10D68931-9D94-1F4B-A00A-FE955D8DB247}"/>
          </ac:spMkLst>
        </pc:spChg>
        <pc:spChg chg="del">
          <ac:chgData name="Les Buday" userId="bf39c6e7-8fed-420c-89cc-b00f2ea935bc" providerId="ADAL" clId="{8C77DE1B-DB06-48F6-9D37-5BFD1E8E3C63}" dt="2020-06-08T21:39:58.343" v="2929" actId="478"/>
          <ac:spMkLst>
            <pc:docMk/>
            <pc:sldMk cId="1614430631" sldId="270"/>
            <ac:spMk id="29" creationId="{CF8B74B8-97AC-DE46-BD4E-4B0BADF837C1}"/>
          </ac:spMkLst>
        </pc:spChg>
        <pc:spChg chg="add del mod">
          <ac:chgData name="Les Buday" userId="bf39c6e7-8fed-420c-89cc-b00f2ea935bc" providerId="ADAL" clId="{8C77DE1B-DB06-48F6-9D37-5BFD1E8E3C63}" dt="2020-06-08T21:08:21.930" v="1909" actId="478"/>
          <ac:spMkLst>
            <pc:docMk/>
            <pc:sldMk cId="1614430631" sldId="270"/>
            <ac:spMk id="30" creationId="{550D26B2-7A20-4AE7-ABA0-283300415842}"/>
          </ac:spMkLst>
        </pc:spChg>
        <pc:spChg chg="add del mod">
          <ac:chgData name="Les Buday" userId="bf39c6e7-8fed-420c-89cc-b00f2ea935bc" providerId="ADAL" clId="{8C77DE1B-DB06-48F6-9D37-5BFD1E8E3C63}" dt="2020-06-08T21:06:29.095" v="1791" actId="1038"/>
          <ac:spMkLst>
            <pc:docMk/>
            <pc:sldMk cId="1614430631" sldId="270"/>
            <ac:spMk id="33" creationId="{CFA2AA58-187B-401A-A8D4-3804EC68F165}"/>
          </ac:spMkLst>
        </pc:spChg>
        <pc:spChg chg="del">
          <ac:chgData name="Les Buday" userId="bf39c6e7-8fed-420c-89cc-b00f2ea935bc" providerId="ADAL" clId="{8C77DE1B-DB06-48F6-9D37-5BFD1E8E3C63}" dt="2020-06-08T21:23:38.543" v="2540" actId="478"/>
          <ac:spMkLst>
            <pc:docMk/>
            <pc:sldMk cId="1614430631" sldId="270"/>
            <ac:spMk id="34" creationId="{FC2A9C7F-9DB3-BE4C-B0E5-343718A6709C}"/>
          </ac:spMkLst>
        </pc:spChg>
        <pc:spChg chg="add mod">
          <ac:chgData name="Les Buday" userId="bf39c6e7-8fed-420c-89cc-b00f2ea935bc" providerId="ADAL" clId="{8C77DE1B-DB06-48F6-9D37-5BFD1E8E3C63}" dt="2020-06-08T21:08:17.288" v="1908"/>
          <ac:spMkLst>
            <pc:docMk/>
            <pc:sldMk cId="1614430631" sldId="270"/>
            <ac:spMk id="35" creationId="{7B912AD2-EE67-4A67-901E-3B0D3770A636}"/>
          </ac:spMkLst>
        </pc:spChg>
        <pc:spChg chg="add mod">
          <ac:chgData name="Les Buday" userId="bf39c6e7-8fed-420c-89cc-b00f2ea935bc" providerId="ADAL" clId="{8C77DE1B-DB06-48F6-9D37-5BFD1E8E3C63}" dt="2020-06-08T21:40:25.573" v="2989" actId="1038"/>
          <ac:spMkLst>
            <pc:docMk/>
            <pc:sldMk cId="1614430631" sldId="270"/>
            <ac:spMk id="36" creationId="{A1E4A60F-5167-4F8C-89A2-2CE519789AF8}"/>
          </ac:spMkLst>
        </pc:spChg>
        <pc:spChg chg="add mod">
          <ac:chgData name="Les Buday" userId="bf39c6e7-8fed-420c-89cc-b00f2ea935bc" providerId="ADAL" clId="{8C77DE1B-DB06-48F6-9D37-5BFD1E8E3C63}" dt="2020-06-08T21:40:25.573" v="2989" actId="1038"/>
          <ac:spMkLst>
            <pc:docMk/>
            <pc:sldMk cId="1614430631" sldId="270"/>
            <ac:spMk id="37" creationId="{A51623CA-84BA-497E-A595-57826CCBF2DD}"/>
          </ac:spMkLst>
        </pc:spChg>
        <pc:spChg chg="add mod">
          <ac:chgData name="Les Buday" userId="bf39c6e7-8fed-420c-89cc-b00f2ea935bc" providerId="ADAL" clId="{8C77DE1B-DB06-48F6-9D37-5BFD1E8E3C63}" dt="2020-06-08T21:40:25.573" v="2989" actId="1038"/>
          <ac:spMkLst>
            <pc:docMk/>
            <pc:sldMk cId="1614430631" sldId="270"/>
            <ac:spMk id="38" creationId="{A2CF7315-247E-4303-9CE3-43D272D4282D}"/>
          </ac:spMkLst>
        </pc:spChg>
        <pc:spChg chg="add mod">
          <ac:chgData name="Les Buday" userId="bf39c6e7-8fed-420c-89cc-b00f2ea935bc" providerId="ADAL" clId="{8C77DE1B-DB06-48F6-9D37-5BFD1E8E3C63}" dt="2020-06-08T21:44:34.622" v="3126" actId="1076"/>
          <ac:spMkLst>
            <pc:docMk/>
            <pc:sldMk cId="1614430631" sldId="270"/>
            <ac:spMk id="39" creationId="{12379288-02E7-4A43-AB99-C0E6895434DE}"/>
          </ac:spMkLst>
        </pc:spChg>
        <pc:spChg chg="add mod">
          <ac:chgData name="Les Buday" userId="bf39c6e7-8fed-420c-89cc-b00f2ea935bc" providerId="ADAL" clId="{8C77DE1B-DB06-48F6-9D37-5BFD1E8E3C63}" dt="2020-06-08T21:40:54.353" v="3043" actId="1076"/>
          <ac:spMkLst>
            <pc:docMk/>
            <pc:sldMk cId="1614430631" sldId="270"/>
            <ac:spMk id="44" creationId="{9E6B8B5E-185A-4E3B-9428-2C986CF76E0C}"/>
          </ac:spMkLst>
        </pc:spChg>
        <pc:spChg chg="add del">
          <ac:chgData name="Les Buday" userId="bf39c6e7-8fed-420c-89cc-b00f2ea935bc" providerId="ADAL" clId="{8C77DE1B-DB06-48F6-9D37-5BFD1E8E3C63}" dt="2020-06-08T21:30:08.082" v="2672"/>
          <ac:spMkLst>
            <pc:docMk/>
            <pc:sldMk cId="1614430631" sldId="270"/>
            <ac:spMk id="48" creationId="{AF3939D0-1CDD-4793-9B17-93B94822781D}"/>
          </ac:spMkLst>
        </pc:spChg>
        <pc:spChg chg="add mod">
          <ac:chgData name="Les Buday" userId="bf39c6e7-8fed-420c-89cc-b00f2ea935bc" providerId="ADAL" clId="{8C77DE1B-DB06-48F6-9D37-5BFD1E8E3C63}" dt="2020-06-08T21:40:37.808" v="3013" actId="1036"/>
          <ac:spMkLst>
            <pc:docMk/>
            <pc:sldMk cId="1614430631" sldId="270"/>
            <ac:spMk id="49" creationId="{1765D9A3-04D7-4BA2-9BB4-EDFCAE607BFF}"/>
          </ac:spMkLst>
        </pc:spChg>
        <pc:spChg chg="add mod">
          <ac:chgData name="Les Buday" userId="bf39c6e7-8fed-420c-89cc-b00f2ea935bc" providerId="ADAL" clId="{8C77DE1B-DB06-48F6-9D37-5BFD1E8E3C63}" dt="2020-06-08T21:42:31.333" v="3084" actId="1035"/>
          <ac:spMkLst>
            <pc:docMk/>
            <pc:sldMk cId="1614430631" sldId="270"/>
            <ac:spMk id="50" creationId="{9E83BDAB-AA6B-4DF0-8F2F-6CDE90BE9846}"/>
          </ac:spMkLst>
        </pc:spChg>
        <pc:spChg chg="add mod">
          <ac:chgData name="Les Buday" userId="bf39c6e7-8fed-420c-89cc-b00f2ea935bc" providerId="ADAL" clId="{8C77DE1B-DB06-48F6-9D37-5BFD1E8E3C63}" dt="2020-06-08T21:43:59.852" v="3122" actId="14100"/>
          <ac:spMkLst>
            <pc:docMk/>
            <pc:sldMk cId="1614430631" sldId="270"/>
            <ac:spMk id="61" creationId="{E38827B9-956C-45B8-AB1F-B3064E1177EB}"/>
          </ac:spMkLst>
        </pc:spChg>
        <pc:spChg chg="add del mod">
          <ac:chgData name="Les Buday" userId="bf39c6e7-8fed-420c-89cc-b00f2ea935bc" providerId="ADAL" clId="{8C77DE1B-DB06-48F6-9D37-5BFD1E8E3C63}" dt="2020-06-08T21:44:05.654" v="3123" actId="478"/>
          <ac:spMkLst>
            <pc:docMk/>
            <pc:sldMk cId="1614430631" sldId="270"/>
            <ac:spMk id="62" creationId="{F9A386BA-1715-416B-AC7C-8AB73D9F03C6}"/>
          </ac:spMkLst>
        </pc:spChg>
        <pc:spChg chg="add mod">
          <ac:chgData name="Les Buday" userId="bf39c6e7-8fed-420c-89cc-b00f2ea935bc" providerId="ADAL" clId="{8C77DE1B-DB06-48F6-9D37-5BFD1E8E3C63}" dt="2020-06-08T21:46:04.618" v="3181" actId="1035"/>
          <ac:spMkLst>
            <pc:docMk/>
            <pc:sldMk cId="1614430631" sldId="270"/>
            <ac:spMk id="67" creationId="{4321AA86-484E-420D-B815-ED08A5238973}"/>
          </ac:spMkLst>
        </pc:spChg>
        <pc:spChg chg="add mod">
          <ac:chgData name="Les Buday" userId="bf39c6e7-8fed-420c-89cc-b00f2ea935bc" providerId="ADAL" clId="{8C77DE1B-DB06-48F6-9D37-5BFD1E8E3C63}" dt="2020-06-08T21:50:00.504" v="3325" actId="1036"/>
          <ac:spMkLst>
            <pc:docMk/>
            <pc:sldMk cId="1614430631" sldId="270"/>
            <ac:spMk id="68" creationId="{BDE14BE1-544D-4640-9B49-499B0AA21A90}"/>
          </ac:spMkLst>
        </pc:spChg>
        <pc:spChg chg="add mod">
          <ac:chgData name="Les Buday" userId="bf39c6e7-8fed-420c-89cc-b00f2ea935bc" providerId="ADAL" clId="{8C77DE1B-DB06-48F6-9D37-5BFD1E8E3C63}" dt="2020-06-08T21:45:01.453" v="3130" actId="1076"/>
          <ac:spMkLst>
            <pc:docMk/>
            <pc:sldMk cId="1614430631" sldId="270"/>
            <ac:spMk id="69" creationId="{EA185658-25FD-4DAD-B1C8-F26FBA43FB3E}"/>
          </ac:spMkLst>
        </pc:spChg>
        <pc:spChg chg="add mod">
          <ac:chgData name="Les Buday" userId="bf39c6e7-8fed-420c-89cc-b00f2ea935bc" providerId="ADAL" clId="{8C77DE1B-DB06-48F6-9D37-5BFD1E8E3C63}" dt="2020-06-08T21:46:40.864" v="3183" actId="1076"/>
          <ac:spMkLst>
            <pc:docMk/>
            <pc:sldMk cId="1614430631" sldId="270"/>
            <ac:spMk id="75" creationId="{8175882B-AA05-4EA2-B0A8-3560DD3D8151}"/>
          </ac:spMkLst>
        </pc:spChg>
        <pc:spChg chg="add mod">
          <ac:chgData name="Les Buday" userId="bf39c6e7-8fed-420c-89cc-b00f2ea935bc" providerId="ADAL" clId="{8C77DE1B-DB06-48F6-9D37-5BFD1E8E3C63}" dt="2020-06-08T21:48:24.620" v="3273" actId="20577"/>
          <ac:spMkLst>
            <pc:docMk/>
            <pc:sldMk cId="1614430631" sldId="270"/>
            <ac:spMk id="84" creationId="{6C9DA03B-EF4C-4062-A6A9-2419EB9D80D5}"/>
          </ac:spMkLst>
        </pc:spChg>
        <pc:spChg chg="add mod">
          <ac:chgData name="Les Buday" userId="bf39c6e7-8fed-420c-89cc-b00f2ea935bc" providerId="ADAL" clId="{8C77DE1B-DB06-48F6-9D37-5BFD1E8E3C63}" dt="2020-06-08T21:48:40.950" v="3276" actId="1076"/>
          <ac:spMkLst>
            <pc:docMk/>
            <pc:sldMk cId="1614430631" sldId="270"/>
            <ac:spMk id="88" creationId="{B92DCCCF-BFB1-4614-A83C-100F7D540267}"/>
          </ac:spMkLst>
        </pc:spChg>
        <pc:spChg chg="add mod">
          <ac:chgData name="Les Buday" userId="bf39c6e7-8fed-420c-89cc-b00f2ea935bc" providerId="ADAL" clId="{8C77DE1B-DB06-48F6-9D37-5BFD1E8E3C63}" dt="2020-06-08T22:05:23.099" v="4545" actId="20577"/>
          <ac:spMkLst>
            <pc:docMk/>
            <pc:sldMk cId="1614430631" sldId="270"/>
            <ac:spMk id="89" creationId="{5217CF90-C776-44A6-BCB4-348BFA0C9BA4}"/>
          </ac:spMkLst>
        </pc:spChg>
        <pc:cxnChg chg="add mod">
          <ac:chgData name="Les Buday" userId="bf39c6e7-8fed-420c-89cc-b00f2ea935bc" providerId="ADAL" clId="{8C77DE1B-DB06-48F6-9D37-5BFD1E8E3C63}" dt="2020-06-08T21:08:52.332" v="1913" actId="14100"/>
          <ac:cxnSpMkLst>
            <pc:docMk/>
            <pc:sldMk cId="1614430631" sldId="270"/>
            <ac:cxnSpMk id="5" creationId="{2C2C96FD-070E-4A86-B248-C97A0903690A}"/>
          </ac:cxnSpMkLst>
        </pc:cxnChg>
        <pc:cxnChg chg="mod">
          <ac:chgData name="Les Buday" userId="bf39c6e7-8fed-420c-89cc-b00f2ea935bc" providerId="ADAL" clId="{8C77DE1B-DB06-48F6-9D37-5BFD1E8E3C63}" dt="2020-06-08T21:46:04.618" v="3181" actId="1035"/>
          <ac:cxnSpMkLst>
            <pc:docMk/>
            <pc:sldMk cId="1614430631" sldId="270"/>
            <ac:cxnSpMk id="31" creationId="{41B14BA2-6E49-0D4E-9CA4-B275F58D5D5E}"/>
          </ac:cxnSpMkLst>
        </pc:cxnChg>
        <pc:cxnChg chg="add del mod">
          <ac:chgData name="Les Buday" userId="bf39c6e7-8fed-420c-89cc-b00f2ea935bc" providerId="ADAL" clId="{8C77DE1B-DB06-48F6-9D37-5BFD1E8E3C63}" dt="2020-06-08T21:04:31.777" v="1690" actId="478"/>
          <ac:cxnSpMkLst>
            <pc:docMk/>
            <pc:sldMk cId="1614430631" sldId="270"/>
            <ac:cxnSpMk id="32" creationId="{41B33691-20D1-4EAE-A698-A5BD2A9A4844}"/>
          </ac:cxnSpMkLst>
        </pc:cxnChg>
        <pc:cxnChg chg="add mod">
          <ac:chgData name="Les Buday" userId="bf39c6e7-8fed-420c-89cc-b00f2ea935bc" providerId="ADAL" clId="{8C77DE1B-DB06-48F6-9D37-5BFD1E8E3C63}" dt="2020-06-08T21:40:58.234" v="3044" actId="14100"/>
          <ac:cxnSpMkLst>
            <pc:docMk/>
            <pc:sldMk cId="1614430631" sldId="270"/>
            <ac:cxnSpMk id="40" creationId="{7ABDEE82-FD62-4F50-B5BF-95A22FB4B999}"/>
          </ac:cxnSpMkLst>
        </pc:cxnChg>
        <pc:cxnChg chg="add mod">
          <ac:chgData name="Les Buday" userId="bf39c6e7-8fed-420c-89cc-b00f2ea935bc" providerId="ADAL" clId="{8C77DE1B-DB06-48F6-9D37-5BFD1E8E3C63}" dt="2020-06-08T21:42:31.333" v="3084" actId="1035"/>
          <ac:cxnSpMkLst>
            <pc:docMk/>
            <pc:sldMk cId="1614430631" sldId="270"/>
            <ac:cxnSpMk id="51" creationId="{284B200C-0133-4564-A787-E138D7C66E44}"/>
          </ac:cxnSpMkLst>
        </pc:cxnChg>
        <pc:cxnChg chg="add mod">
          <ac:chgData name="Les Buday" userId="bf39c6e7-8fed-420c-89cc-b00f2ea935bc" providerId="ADAL" clId="{8C77DE1B-DB06-48F6-9D37-5BFD1E8E3C63}" dt="2020-06-08T21:41:06.034" v="3047" actId="1036"/>
          <ac:cxnSpMkLst>
            <pc:docMk/>
            <pc:sldMk cId="1614430631" sldId="270"/>
            <ac:cxnSpMk id="53" creationId="{ED6B7024-77A5-49DD-806D-D52F05B31D00}"/>
          </ac:cxnSpMkLst>
        </pc:cxnChg>
        <pc:cxnChg chg="add mod">
          <ac:chgData name="Les Buday" userId="bf39c6e7-8fed-420c-89cc-b00f2ea935bc" providerId="ADAL" clId="{8C77DE1B-DB06-48F6-9D37-5BFD1E8E3C63}" dt="2020-06-08T21:43:59.852" v="3122" actId="14100"/>
          <ac:cxnSpMkLst>
            <pc:docMk/>
            <pc:sldMk cId="1614430631" sldId="270"/>
            <ac:cxnSpMk id="63" creationId="{649D864C-AC99-41D4-BBD9-8A0A3520E236}"/>
          </ac:cxnSpMkLst>
        </pc:cxnChg>
        <pc:cxnChg chg="add mod">
          <ac:chgData name="Les Buday" userId="bf39c6e7-8fed-420c-89cc-b00f2ea935bc" providerId="ADAL" clId="{8C77DE1B-DB06-48F6-9D37-5BFD1E8E3C63}" dt="2020-06-08T21:48:06.263" v="3202" actId="1035"/>
          <ac:cxnSpMkLst>
            <pc:docMk/>
            <pc:sldMk cId="1614430631" sldId="270"/>
            <ac:cxnSpMk id="70" creationId="{F4F56F0F-7E2E-4AD2-96B1-D9A02DC02218}"/>
          </ac:cxnSpMkLst>
        </pc:cxnChg>
        <pc:cxnChg chg="add mod">
          <ac:chgData name="Les Buday" userId="bf39c6e7-8fed-420c-89cc-b00f2ea935bc" providerId="ADAL" clId="{8C77DE1B-DB06-48F6-9D37-5BFD1E8E3C63}" dt="2020-06-08T21:47:09.641" v="3189" actId="14100"/>
          <ac:cxnSpMkLst>
            <pc:docMk/>
            <pc:sldMk cId="1614430631" sldId="270"/>
            <ac:cxnSpMk id="76" creationId="{D53E0300-18A2-47FA-9DB6-094B618D2732}"/>
          </ac:cxnSpMkLst>
        </pc:cxnChg>
        <pc:cxnChg chg="add mod">
          <ac:chgData name="Les Buday" userId="bf39c6e7-8fed-420c-89cc-b00f2ea935bc" providerId="ADAL" clId="{8C77DE1B-DB06-48F6-9D37-5BFD1E8E3C63}" dt="2020-06-08T21:48:29.430" v="3274" actId="14100"/>
          <ac:cxnSpMkLst>
            <pc:docMk/>
            <pc:sldMk cId="1614430631" sldId="270"/>
            <ac:cxnSpMk id="81" creationId="{9B1D2E2E-8587-487B-A2CC-34F550235999}"/>
          </ac:cxnSpMkLst>
        </pc:cxnChg>
        <pc:cxnChg chg="add mod">
          <ac:chgData name="Les Buday" userId="bf39c6e7-8fed-420c-89cc-b00f2ea935bc" providerId="ADAL" clId="{8C77DE1B-DB06-48F6-9D37-5BFD1E8E3C63}" dt="2020-06-08T21:49:52.505" v="3302" actId="1038"/>
          <ac:cxnSpMkLst>
            <pc:docMk/>
            <pc:sldMk cId="1614430631" sldId="270"/>
            <ac:cxnSpMk id="90" creationId="{F2B2723C-38DD-49BA-B7AA-3247AC96C008}"/>
          </ac:cxnSpMkLst>
        </pc:cxnChg>
        <pc:cxnChg chg="add mod">
          <ac:chgData name="Les Buday" userId="bf39c6e7-8fed-420c-89cc-b00f2ea935bc" providerId="ADAL" clId="{8C77DE1B-DB06-48F6-9D37-5BFD1E8E3C63}" dt="2020-06-08T21:49:52.505" v="3302" actId="1038"/>
          <ac:cxnSpMkLst>
            <pc:docMk/>
            <pc:sldMk cId="1614430631" sldId="270"/>
            <ac:cxnSpMk id="93" creationId="{C733F4F2-8AFF-45D4-BF5D-3D378D9EC21D}"/>
          </ac:cxnSpMkLst>
        </pc:cxnChg>
      </pc:sldChg>
      <pc:sldChg chg="modSp">
        <pc:chgData name="Les Buday" userId="bf39c6e7-8fed-420c-89cc-b00f2ea935bc" providerId="ADAL" clId="{8C77DE1B-DB06-48F6-9D37-5BFD1E8E3C63}" dt="2020-06-11T20:28:10.562" v="4549" actId="20577"/>
        <pc:sldMkLst>
          <pc:docMk/>
          <pc:sldMk cId="1407598929" sldId="2370"/>
        </pc:sldMkLst>
        <pc:spChg chg="mod">
          <ac:chgData name="Les Buday" userId="bf39c6e7-8fed-420c-89cc-b00f2ea935bc" providerId="ADAL" clId="{8C77DE1B-DB06-48F6-9D37-5BFD1E8E3C63}" dt="2020-06-11T20:28:10.562" v="4549" actId="20577"/>
          <ac:spMkLst>
            <pc:docMk/>
            <pc:sldMk cId="1407598929" sldId="2370"/>
            <ac:spMk id="2" creationId="{C6DB6C50-C80E-4160-85B8-D2A834D5D975}"/>
          </ac:spMkLst>
        </pc:spChg>
      </pc:sldChg>
      <pc:sldChg chg="addSp delSp modSp">
        <pc:chgData name="Les Buday" userId="bf39c6e7-8fed-420c-89cc-b00f2ea935bc" providerId="ADAL" clId="{8C77DE1B-DB06-48F6-9D37-5BFD1E8E3C63}" dt="2020-06-11T21:00:25.161" v="5052" actId="1035"/>
        <pc:sldMkLst>
          <pc:docMk/>
          <pc:sldMk cId="1919905321" sldId="2444"/>
        </pc:sldMkLst>
        <pc:spChg chg="mod">
          <ac:chgData name="Les Buday" userId="bf39c6e7-8fed-420c-89cc-b00f2ea935bc" providerId="ADAL" clId="{8C77DE1B-DB06-48F6-9D37-5BFD1E8E3C63}" dt="2020-06-11T20:49:15.252" v="4764" actId="1036"/>
          <ac:spMkLst>
            <pc:docMk/>
            <pc:sldMk cId="1919905321" sldId="2444"/>
            <ac:spMk id="2" creationId="{AA275888-88DC-425A-A711-41FDB0A6E111}"/>
          </ac:spMkLst>
        </pc:spChg>
        <pc:spChg chg="del mod">
          <ac:chgData name="Les Buday" userId="bf39c6e7-8fed-420c-89cc-b00f2ea935bc" providerId="ADAL" clId="{8C77DE1B-DB06-48F6-9D37-5BFD1E8E3C63}" dt="2020-06-11T20:58:41.627" v="5030" actId="478"/>
          <ac:spMkLst>
            <pc:docMk/>
            <pc:sldMk cId="1919905321" sldId="2444"/>
            <ac:spMk id="3" creationId="{05E40340-B267-44A0-A423-3271338326D2}"/>
          </ac:spMkLst>
        </pc:spChg>
        <pc:spChg chg="mod">
          <ac:chgData name="Les Buday" userId="bf39c6e7-8fed-420c-89cc-b00f2ea935bc" providerId="ADAL" clId="{8C77DE1B-DB06-48F6-9D37-5BFD1E8E3C63}" dt="2020-06-11T20:49:03.795" v="4726" actId="1035"/>
          <ac:spMkLst>
            <pc:docMk/>
            <pc:sldMk cId="1919905321" sldId="2444"/>
            <ac:spMk id="4" creationId="{AF95526D-1E52-4FC4-9DDB-11E242C652C4}"/>
          </ac:spMkLst>
        </pc:spChg>
        <pc:spChg chg="del mod">
          <ac:chgData name="Les Buday" userId="bf39c6e7-8fed-420c-89cc-b00f2ea935bc" providerId="ADAL" clId="{8C77DE1B-DB06-48F6-9D37-5BFD1E8E3C63}" dt="2020-06-08T20:30:11.758" v="242"/>
          <ac:spMkLst>
            <pc:docMk/>
            <pc:sldMk cId="1919905321" sldId="2444"/>
            <ac:spMk id="5" creationId="{576059D3-01E8-4D8A-8058-B4C3AAE9FC7B}"/>
          </ac:spMkLst>
        </pc:spChg>
        <pc:spChg chg="add mod">
          <ac:chgData name="Les Buday" userId="bf39c6e7-8fed-420c-89cc-b00f2ea935bc" providerId="ADAL" clId="{8C77DE1B-DB06-48F6-9D37-5BFD1E8E3C63}" dt="2020-06-11T21:00:25.161" v="5052" actId="1035"/>
          <ac:spMkLst>
            <pc:docMk/>
            <pc:sldMk cId="1919905321" sldId="2444"/>
            <ac:spMk id="5" creationId="{EF899CA6-80B1-4B39-B004-399597FFE67F}"/>
          </ac:spMkLst>
        </pc:spChg>
        <pc:spChg chg="add mod">
          <ac:chgData name="Les Buday" userId="bf39c6e7-8fed-420c-89cc-b00f2ea935bc" providerId="ADAL" clId="{8C77DE1B-DB06-48F6-9D37-5BFD1E8E3C63}" dt="2020-06-11T20:55:01.037" v="4984" actId="14100"/>
          <ac:spMkLst>
            <pc:docMk/>
            <pc:sldMk cId="1919905321" sldId="2444"/>
            <ac:spMk id="6" creationId="{AEE18181-568D-436F-BE8B-7EEE5FA938B4}"/>
          </ac:spMkLst>
        </pc:spChg>
        <pc:spChg chg="add del mod">
          <ac:chgData name="Les Buday" userId="bf39c6e7-8fed-420c-89cc-b00f2ea935bc" providerId="ADAL" clId="{8C77DE1B-DB06-48F6-9D37-5BFD1E8E3C63}" dt="2020-06-11T20:58:44.376" v="5031" actId="478"/>
          <ac:spMkLst>
            <pc:docMk/>
            <pc:sldMk cId="1919905321" sldId="2444"/>
            <ac:spMk id="8" creationId="{EF9AF365-8FE7-4C70-BF22-CAD69A3EE925}"/>
          </ac:spMkLst>
        </pc:spChg>
        <pc:spChg chg="mod">
          <ac:chgData name="Les Buday" userId="bf39c6e7-8fed-420c-89cc-b00f2ea935bc" providerId="ADAL" clId="{8C77DE1B-DB06-48F6-9D37-5BFD1E8E3C63}" dt="2020-06-11T21:00:18.189" v="5032" actId="1076"/>
          <ac:spMkLst>
            <pc:docMk/>
            <pc:sldMk cId="1919905321" sldId="2444"/>
            <ac:spMk id="12" creationId="{F92F378B-7249-4F0E-BDB3-732C02F60E51}"/>
          </ac:spMkLst>
        </pc:spChg>
        <pc:spChg chg="mod">
          <ac:chgData name="Les Buday" userId="bf39c6e7-8fed-420c-89cc-b00f2ea935bc" providerId="ADAL" clId="{8C77DE1B-DB06-48F6-9D37-5BFD1E8E3C63}" dt="2020-06-11T20:56:55.877" v="5029" actId="14100"/>
          <ac:spMkLst>
            <pc:docMk/>
            <pc:sldMk cId="1919905321" sldId="2444"/>
            <ac:spMk id="13" creationId="{A8E7C017-5CEC-4D2C-B6E8-E0502D69A421}"/>
          </ac:spMkLst>
        </pc:spChg>
        <pc:spChg chg="mod">
          <ac:chgData name="Les Buday" userId="bf39c6e7-8fed-420c-89cc-b00f2ea935bc" providerId="ADAL" clId="{8C77DE1B-DB06-48F6-9D37-5BFD1E8E3C63}" dt="2020-06-11T20:49:03.795" v="4726" actId="1035"/>
          <ac:spMkLst>
            <pc:docMk/>
            <pc:sldMk cId="1919905321" sldId="2444"/>
            <ac:spMk id="15" creationId="{BAD39DD0-FE93-4FEC-B524-0738CF7575A2}"/>
          </ac:spMkLst>
        </pc:spChg>
        <pc:grpChg chg="mod">
          <ac:chgData name="Les Buday" userId="bf39c6e7-8fed-420c-89cc-b00f2ea935bc" providerId="ADAL" clId="{8C77DE1B-DB06-48F6-9D37-5BFD1E8E3C63}" dt="2020-06-08T21:55:06.822" v="3558" actId="1076"/>
          <ac:grpSpMkLst>
            <pc:docMk/>
            <pc:sldMk cId="1919905321" sldId="2444"/>
            <ac:grpSpMk id="18" creationId="{9945C018-BA94-47D1-B78C-2264BEC35527}"/>
          </ac:grpSpMkLst>
        </pc:grpChg>
      </pc:sldChg>
      <pc:sldChg chg="addSp delSp modSp ord">
        <pc:chgData name="Les Buday" userId="bf39c6e7-8fed-420c-89cc-b00f2ea935bc" providerId="ADAL" clId="{8C77DE1B-DB06-48F6-9D37-5BFD1E8E3C63}" dt="2020-06-08T22:03:46.214" v="4394" actId="14100"/>
        <pc:sldMkLst>
          <pc:docMk/>
          <pc:sldMk cId="3512360081" sldId="2445"/>
        </pc:sldMkLst>
        <pc:spChg chg="del">
          <ac:chgData name="Les Buday" userId="bf39c6e7-8fed-420c-89cc-b00f2ea935bc" providerId="ADAL" clId="{8C77DE1B-DB06-48F6-9D37-5BFD1E8E3C63}" dt="2020-06-08T20:18:08.765" v="1" actId="478"/>
          <ac:spMkLst>
            <pc:docMk/>
            <pc:sldMk cId="3512360081" sldId="2445"/>
            <ac:spMk id="4" creationId="{AF95526D-1E52-4FC4-9DDB-11E242C652C4}"/>
          </ac:spMkLst>
        </pc:spChg>
        <pc:spChg chg="del">
          <ac:chgData name="Les Buday" userId="bf39c6e7-8fed-420c-89cc-b00f2ea935bc" providerId="ADAL" clId="{8C77DE1B-DB06-48F6-9D37-5BFD1E8E3C63}" dt="2020-06-08T21:38:20.875" v="2885" actId="478"/>
          <ac:spMkLst>
            <pc:docMk/>
            <pc:sldMk cId="3512360081" sldId="2445"/>
            <ac:spMk id="10" creationId="{01EF9F16-7B90-4163-9DBB-2B7B9D5BBFE7}"/>
          </ac:spMkLst>
        </pc:spChg>
        <pc:spChg chg="del">
          <ac:chgData name="Les Buday" userId="bf39c6e7-8fed-420c-89cc-b00f2ea935bc" providerId="ADAL" clId="{8C77DE1B-DB06-48F6-9D37-5BFD1E8E3C63}" dt="2020-06-08T20:18:08.765" v="1" actId="478"/>
          <ac:spMkLst>
            <pc:docMk/>
            <pc:sldMk cId="3512360081" sldId="2445"/>
            <ac:spMk id="12" creationId="{F92F378B-7249-4F0E-BDB3-732C02F60E51}"/>
          </ac:spMkLst>
        </pc:spChg>
        <pc:spChg chg="del">
          <ac:chgData name="Les Buday" userId="bf39c6e7-8fed-420c-89cc-b00f2ea935bc" providerId="ADAL" clId="{8C77DE1B-DB06-48F6-9D37-5BFD1E8E3C63}" dt="2020-06-08T20:18:08.765" v="1" actId="478"/>
          <ac:spMkLst>
            <pc:docMk/>
            <pc:sldMk cId="3512360081" sldId="2445"/>
            <ac:spMk id="13" creationId="{A8E7C017-5CEC-4D2C-B6E8-E0502D69A421}"/>
          </ac:spMkLst>
        </pc:spChg>
        <pc:spChg chg="mod">
          <ac:chgData name="Les Buday" userId="bf39c6e7-8fed-420c-89cc-b00f2ea935bc" providerId="ADAL" clId="{8C77DE1B-DB06-48F6-9D37-5BFD1E8E3C63}" dt="2020-06-08T21:51:34.433" v="3406" actId="20577"/>
          <ac:spMkLst>
            <pc:docMk/>
            <pc:sldMk cId="3512360081" sldId="2445"/>
            <ac:spMk id="14" creationId="{85690BAD-6E16-4488-BD02-B4D1AAB76EE2}"/>
          </ac:spMkLst>
        </pc:spChg>
        <pc:spChg chg="mod">
          <ac:chgData name="Les Buday" userId="bf39c6e7-8fed-420c-89cc-b00f2ea935bc" providerId="ADAL" clId="{8C77DE1B-DB06-48F6-9D37-5BFD1E8E3C63}" dt="2020-06-08T21:38:31.703" v="2887" actId="1076"/>
          <ac:spMkLst>
            <pc:docMk/>
            <pc:sldMk cId="3512360081" sldId="2445"/>
            <ac:spMk id="15" creationId="{BAD39DD0-FE93-4FEC-B524-0738CF7575A2}"/>
          </ac:spMkLst>
        </pc:spChg>
        <pc:spChg chg="add mod">
          <ac:chgData name="Les Buday" userId="bf39c6e7-8fed-420c-89cc-b00f2ea935bc" providerId="ADAL" clId="{8C77DE1B-DB06-48F6-9D37-5BFD1E8E3C63}" dt="2020-06-08T22:03:46.214" v="4394" actId="14100"/>
          <ac:spMkLst>
            <pc:docMk/>
            <pc:sldMk cId="3512360081" sldId="2445"/>
            <ac:spMk id="16" creationId="{957414C1-3084-4FC7-905D-038CDA3C149C}"/>
          </ac:spMkLst>
        </pc:spChg>
        <pc:spChg chg="add mod">
          <ac:chgData name="Les Buday" userId="bf39c6e7-8fed-420c-89cc-b00f2ea935bc" providerId="ADAL" clId="{8C77DE1B-DB06-48F6-9D37-5BFD1E8E3C63}" dt="2020-06-08T22:03:38.376" v="4393" actId="14100"/>
          <ac:spMkLst>
            <pc:docMk/>
            <pc:sldMk cId="3512360081" sldId="2445"/>
            <ac:spMk id="17" creationId="{866D2103-FBC8-4F25-B4C0-A070BF9E1995}"/>
          </ac:spMkLst>
        </pc:spChg>
      </pc:sldChg>
      <pc:sldChg chg="add del">
        <pc:chgData name="Les Buday" userId="bf39c6e7-8fed-420c-89cc-b00f2ea935bc" providerId="ADAL" clId="{8C77DE1B-DB06-48F6-9D37-5BFD1E8E3C63}" dt="2020-06-08T22:05:58.230" v="4547" actId="2696"/>
        <pc:sldMkLst>
          <pc:docMk/>
          <pc:sldMk cId="924044094" sldId="2446"/>
        </pc:sldMkLst>
      </pc:sldChg>
      <pc:sldChg chg="delSp modSp add">
        <pc:chgData name="Les Buday" userId="bf39c6e7-8fed-420c-89cc-b00f2ea935bc" providerId="ADAL" clId="{8C77DE1B-DB06-48F6-9D37-5BFD1E8E3C63}" dt="2020-06-11T21:09:56.486" v="5502" actId="20577"/>
        <pc:sldMkLst>
          <pc:docMk/>
          <pc:sldMk cId="3599899969" sldId="2620"/>
        </pc:sldMkLst>
        <pc:spChg chg="mod">
          <ac:chgData name="Les Buday" userId="bf39c6e7-8fed-420c-89cc-b00f2ea935bc" providerId="ADAL" clId="{8C77DE1B-DB06-48F6-9D37-5BFD1E8E3C63}" dt="2020-06-08T20:43:08.933" v="1116" actId="1076"/>
          <ac:spMkLst>
            <pc:docMk/>
            <pc:sldMk cId="3599899969" sldId="2620"/>
            <ac:spMk id="2" creationId="{65B050BA-99FC-4041-8A62-CBCD5ED397B8}"/>
          </ac:spMkLst>
        </pc:spChg>
        <pc:spChg chg="mod">
          <ac:chgData name="Les Buday" userId="bf39c6e7-8fed-420c-89cc-b00f2ea935bc" providerId="ADAL" clId="{8C77DE1B-DB06-48F6-9D37-5BFD1E8E3C63}" dt="2020-06-11T21:09:56.486" v="5502" actId="20577"/>
          <ac:spMkLst>
            <pc:docMk/>
            <pc:sldMk cId="3599899969" sldId="2620"/>
            <ac:spMk id="3" creationId="{1F687CD7-AB5F-422C-9A96-E2DBB3168368}"/>
          </ac:spMkLst>
        </pc:spChg>
        <pc:spChg chg="del">
          <ac:chgData name="Les Buday" userId="bf39c6e7-8fed-420c-89cc-b00f2ea935bc" providerId="ADAL" clId="{8C77DE1B-DB06-48F6-9D37-5BFD1E8E3C63}" dt="2020-06-08T20:31:23.742" v="287" actId="478"/>
          <ac:spMkLst>
            <pc:docMk/>
            <pc:sldMk cId="3599899969" sldId="2620"/>
            <ac:spMk id="4" creationId="{3130A276-7A36-4EA7-A555-6956CD8CC9B6}"/>
          </ac:spMkLst>
        </pc:spChg>
      </pc:sldChg>
      <pc:sldChg chg="add del">
        <pc:chgData name="Les Buday" userId="bf39c6e7-8fed-420c-89cc-b00f2ea935bc" providerId="ADAL" clId="{8C77DE1B-DB06-48F6-9D37-5BFD1E8E3C63}" dt="2020-06-08T20:31:35.967" v="289"/>
        <pc:sldMkLst>
          <pc:docMk/>
          <pc:sldMk cId="1337065355" sldId="2621"/>
        </pc:sldMkLst>
      </pc:sldChg>
      <pc:sldChg chg="add del">
        <pc:chgData name="Les Buday" userId="bf39c6e7-8fed-420c-89cc-b00f2ea935bc" providerId="ADAL" clId="{8C77DE1B-DB06-48F6-9D37-5BFD1E8E3C63}" dt="2020-06-08T21:50:09.204" v="3326" actId="2696"/>
        <pc:sldMkLst>
          <pc:docMk/>
          <pc:sldMk cId="3731383425" sldId="26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E7095-80F3-4A39-A9DF-540936745A29}"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3131-0076-4F53-8C73-F52D83E1CF0D}" type="slidenum">
              <a:rPr lang="en-US" smtClean="0"/>
              <a:t>‹#›</a:t>
            </a:fld>
            <a:endParaRPr lang="en-US"/>
          </a:p>
        </p:txBody>
      </p:sp>
    </p:spTree>
    <p:extLst>
      <p:ext uri="{BB962C8B-B14F-4D97-AF65-F5344CB8AC3E}">
        <p14:creationId xmlns:p14="http://schemas.microsoft.com/office/powerpoint/2010/main" val="252143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Notes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module will provide an overview of the Assessment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Duration: 2 hours</a:t>
            </a:r>
            <a:endParaRPr lang="en-US" b="1" dirty="0"/>
          </a:p>
          <a:p>
            <a:endParaRPr lang="en-US" dirty="0"/>
          </a:p>
        </p:txBody>
      </p:sp>
      <p:sp>
        <p:nvSpPr>
          <p:cNvPr id="4" name="Slide Number Placeholder 3"/>
          <p:cNvSpPr>
            <a:spLocks noGrp="1"/>
          </p:cNvSpPr>
          <p:nvPr>
            <p:ph type="sldNum" sz="quarter" idx="5"/>
          </p:nvPr>
        </p:nvSpPr>
        <p:spPr/>
        <p:txBody>
          <a:bodyPr/>
          <a:lstStyle/>
          <a:p>
            <a:fld id="{30F18498-1159-498D-8DC7-E1A69C582DF5}" type="slidenum">
              <a:rPr lang="en-US" smtClean="0"/>
              <a:pPr/>
              <a:t>1</a:t>
            </a:fld>
            <a:endParaRPr lang="en-US" dirty="0"/>
          </a:p>
        </p:txBody>
      </p:sp>
    </p:spTree>
    <p:extLst>
      <p:ext uri="{BB962C8B-B14F-4D97-AF65-F5344CB8AC3E}">
        <p14:creationId xmlns:p14="http://schemas.microsoft.com/office/powerpoint/2010/main" val="187036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are 3 main phases to an assessment process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Pre-assessment (planning)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On-site assessment (assessing the CMMC practices and processes for the targeted CMMC Level)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Post-assessment (reporting)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Let’s first take a detailed look at the pre-assessment process.</a:t>
            </a:r>
          </a:p>
        </p:txBody>
      </p:sp>
      <p:sp>
        <p:nvSpPr>
          <p:cNvPr id="4" name="Slide Number Placeholder 3"/>
          <p:cNvSpPr>
            <a:spLocks noGrp="1"/>
          </p:cNvSpPr>
          <p:nvPr>
            <p:ph type="sldNum" sz="quarter" idx="5"/>
          </p:nvPr>
        </p:nvSpPr>
        <p:spPr/>
        <p:txBody>
          <a:bodyPr/>
          <a:lstStyle/>
          <a:p>
            <a:fld id="{D6001D63-ADEF-4346-87F1-EF102B5B04A3}" type="slidenum">
              <a:rPr lang="en-US" smtClean="0"/>
              <a:t>2</a:t>
            </a:fld>
            <a:endParaRPr lang="en-US" dirty="0"/>
          </a:p>
        </p:txBody>
      </p:sp>
    </p:spTree>
    <p:extLst>
      <p:ext uri="{BB962C8B-B14F-4D97-AF65-F5344CB8AC3E}">
        <p14:creationId xmlns:p14="http://schemas.microsoft.com/office/powerpoint/2010/main" val="27627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are 3 main phases to an assessment process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Pre-assessment (planning)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On-site assessment (assessing the CMMC practices and processes for the targeted CMMC Level)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t>Post-assessment (reporting)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Let’s first take a detailed look at the pre-assessment process.</a:t>
            </a:r>
          </a:p>
        </p:txBody>
      </p:sp>
      <p:sp>
        <p:nvSpPr>
          <p:cNvPr id="4" name="Slide Number Placeholder 3"/>
          <p:cNvSpPr>
            <a:spLocks noGrp="1"/>
          </p:cNvSpPr>
          <p:nvPr>
            <p:ph type="sldNum" sz="quarter" idx="5"/>
          </p:nvPr>
        </p:nvSpPr>
        <p:spPr/>
        <p:txBody>
          <a:bodyPr/>
          <a:lstStyle/>
          <a:p>
            <a:fld id="{D6001D63-ADEF-4346-87F1-EF102B5B04A3}" type="slidenum">
              <a:rPr lang="en-US" smtClean="0"/>
              <a:t>3</a:t>
            </a:fld>
            <a:endParaRPr lang="en-US" dirty="0"/>
          </a:p>
        </p:txBody>
      </p:sp>
    </p:spTree>
    <p:extLst>
      <p:ext uri="{BB962C8B-B14F-4D97-AF65-F5344CB8AC3E}">
        <p14:creationId xmlns:p14="http://schemas.microsoft.com/office/powerpoint/2010/main" val="327558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Notes</a:t>
            </a:r>
            <a:endParaRPr lang="en-US" b="0" dirty="0"/>
          </a:p>
          <a:p>
            <a:r>
              <a:rPr lang="en-US" dirty="0"/>
              <a:t>Organizations will be awarded a CMMC certificate for the highest level of practices passed during an assessment. If an organization is attempting to achieve a CMMC level 3 certification and fails to meet all level 3 requirements, but successfully meets all requirements of levels 1 and 2, this organization would receive a CMMC level 2 certification. </a:t>
            </a:r>
          </a:p>
          <a:p>
            <a:endParaRPr lang="en-US" dirty="0"/>
          </a:p>
          <a:p>
            <a:r>
              <a:rPr lang="en-US" dirty="0"/>
              <a:t>In the event that an organization seeking a level 1 CMMC certification fails to meet all of the requirements of that level, they would receive a detailed report showing the rating of each practice and the evidence reviewed by the assessment team which led to their decisions. </a:t>
            </a:r>
          </a:p>
        </p:txBody>
      </p:sp>
      <p:sp>
        <p:nvSpPr>
          <p:cNvPr id="4" name="Slide Number Placeholder 3"/>
          <p:cNvSpPr>
            <a:spLocks noGrp="1"/>
          </p:cNvSpPr>
          <p:nvPr>
            <p:ph type="sldNum" sz="quarter" idx="5"/>
          </p:nvPr>
        </p:nvSpPr>
        <p:spPr/>
        <p:txBody>
          <a:bodyPr/>
          <a:lstStyle/>
          <a:p>
            <a:fld id="{30F18498-1159-498D-8DC7-E1A69C582DF5}" type="slidenum">
              <a:rPr lang="en-US" smtClean="0"/>
              <a:pPr/>
              <a:t>4</a:t>
            </a:fld>
            <a:endParaRPr lang="en-US" dirty="0"/>
          </a:p>
        </p:txBody>
      </p:sp>
    </p:spTree>
    <p:extLst>
      <p:ext uri="{BB962C8B-B14F-4D97-AF65-F5344CB8AC3E}">
        <p14:creationId xmlns:p14="http://schemas.microsoft.com/office/powerpoint/2010/main" val="43680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D70-FB00-4367-879C-54A33E7F3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C6EF0-E750-4B0A-8524-B043B7988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B3EFC2-3D85-4F18-A545-1B984FC0D84B}"/>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5" name="Footer Placeholder 4">
            <a:extLst>
              <a:ext uri="{FF2B5EF4-FFF2-40B4-BE49-F238E27FC236}">
                <a16:creationId xmlns:a16="http://schemas.microsoft.com/office/drawing/2014/main" id="{EE0E0B04-BED8-40F1-B6FF-ED7B53592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EC463-1A8B-4460-9E33-FC35A59BDAF8}"/>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410517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BABA-CBE1-44C7-B078-BED49B00B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DBB9B2-BCBC-4F6C-9610-57C1A2A11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C29F7-8851-44FF-ABB3-6FA5C36EB8E4}"/>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5" name="Footer Placeholder 4">
            <a:extLst>
              <a:ext uri="{FF2B5EF4-FFF2-40B4-BE49-F238E27FC236}">
                <a16:creationId xmlns:a16="http://schemas.microsoft.com/office/drawing/2014/main" id="{983636E5-F5B3-4AF6-B849-D0C504101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114DD-6ED0-4918-8089-1D5DDDA8F902}"/>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337009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075AD4-F417-4750-9189-D6D9773E09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1BA6-43C4-427E-B05D-BFB21532F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A4DDC-BE77-4103-8CC7-F09256598CC1}"/>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5" name="Footer Placeholder 4">
            <a:extLst>
              <a:ext uri="{FF2B5EF4-FFF2-40B4-BE49-F238E27FC236}">
                <a16:creationId xmlns:a16="http://schemas.microsoft.com/office/drawing/2014/main" id="{FDF56A1D-9C62-44F9-9665-555A911E0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507C1-E9E9-44B4-9F5E-EB360C7FE87B}"/>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32273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No Seal">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FE4C5CF-75A0-0A41-8CD2-59420448E8C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89" t="541" r="16898"/>
          <a:stretch/>
        </p:blipFill>
        <p:spPr>
          <a:xfrm>
            <a:off x="0" y="0"/>
            <a:ext cx="12192000" cy="6341446"/>
          </a:xfrm>
          <a:prstGeom prst="rect">
            <a:avLst/>
          </a:prstGeom>
        </p:spPr>
      </p:pic>
      <p:sp>
        <p:nvSpPr>
          <p:cNvPr id="12" name="Rectangle 11">
            <a:extLst>
              <a:ext uri="{FF2B5EF4-FFF2-40B4-BE49-F238E27FC236}">
                <a16:creationId xmlns:a16="http://schemas.microsoft.com/office/drawing/2014/main" id="{E5390AE0-38A2-DF48-A4A0-1035506314D6}"/>
              </a:ext>
            </a:extLst>
          </p:cNvPr>
          <p:cNvSpPr/>
          <p:nvPr userDrawn="1"/>
        </p:nvSpPr>
        <p:spPr>
          <a:xfrm>
            <a:off x="0" y="6327908"/>
            <a:ext cx="12192000" cy="530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itle 1">
            <a:extLst>
              <a:ext uri="{FF2B5EF4-FFF2-40B4-BE49-F238E27FC236}">
                <a16:creationId xmlns:a16="http://schemas.microsoft.com/office/drawing/2014/main" id="{B4475ADB-C1B8-0549-9B92-ADE2B02EC8BD}"/>
              </a:ext>
            </a:extLst>
          </p:cNvPr>
          <p:cNvSpPr>
            <a:spLocks noGrp="1"/>
          </p:cNvSpPr>
          <p:nvPr>
            <p:ph type="ctrTitle" hasCustomPrompt="1"/>
          </p:nvPr>
        </p:nvSpPr>
        <p:spPr>
          <a:xfrm>
            <a:off x="508001" y="1942489"/>
            <a:ext cx="7351183" cy="2451079"/>
          </a:xfrm>
          <a:prstGeom prst="rect">
            <a:avLst/>
          </a:prstGeom>
        </p:spPr>
        <p:txBody>
          <a:bodyPr lIns="0" tIns="0" rIns="0" bIns="0" anchor="t" anchorCtr="0">
            <a:normAutofit/>
          </a:bodyPr>
          <a:lstStyle>
            <a:lvl1pPr algn="l">
              <a:defRPr sz="3200" b="0">
                <a:solidFill>
                  <a:schemeClr val="tx1"/>
                </a:solidFill>
              </a:defRPr>
            </a:lvl1pPr>
          </a:lstStyle>
          <a:p>
            <a:r>
              <a:rPr lang="en-US" dirty="0"/>
              <a:t>Click to edit Master </a:t>
            </a:r>
            <a:br>
              <a:rPr lang="en-US" dirty="0"/>
            </a:br>
            <a:r>
              <a:rPr lang="en-US" dirty="0"/>
              <a:t>title style</a:t>
            </a:r>
          </a:p>
        </p:txBody>
      </p:sp>
      <p:sp>
        <p:nvSpPr>
          <p:cNvPr id="14" name="Subtitle 2">
            <a:extLst>
              <a:ext uri="{FF2B5EF4-FFF2-40B4-BE49-F238E27FC236}">
                <a16:creationId xmlns:a16="http://schemas.microsoft.com/office/drawing/2014/main" id="{027BBF95-049B-F046-A443-7F368AF31362}"/>
              </a:ext>
            </a:extLst>
          </p:cNvPr>
          <p:cNvSpPr>
            <a:spLocks noGrp="1"/>
          </p:cNvSpPr>
          <p:nvPr>
            <p:ph type="subTitle" idx="1"/>
          </p:nvPr>
        </p:nvSpPr>
        <p:spPr>
          <a:xfrm>
            <a:off x="508000" y="4497564"/>
            <a:ext cx="6385983" cy="722136"/>
          </a:xfrm>
          <a:prstGeom prst="rect">
            <a:avLst/>
          </a:prstGeom>
        </p:spPr>
        <p:txBody>
          <a:bodyPr lIns="0" tIns="0" rIns="0" bIns="0">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Box 14">
            <a:extLst>
              <a:ext uri="{FF2B5EF4-FFF2-40B4-BE49-F238E27FC236}">
                <a16:creationId xmlns:a16="http://schemas.microsoft.com/office/drawing/2014/main" id="{A0B9F750-AD01-5040-9161-714A32C62AEB}"/>
              </a:ext>
            </a:extLst>
          </p:cNvPr>
          <p:cNvSpPr txBox="1"/>
          <p:nvPr userDrawn="1"/>
        </p:nvSpPr>
        <p:spPr>
          <a:xfrm>
            <a:off x="508001" y="5335765"/>
            <a:ext cx="3606800" cy="507831"/>
          </a:xfrm>
          <a:prstGeom prst="rect">
            <a:avLst/>
          </a:prstGeom>
          <a:noFill/>
        </p:spPr>
        <p:txBody>
          <a:bodyPr wrap="square" lIns="0" tIns="0" rIns="0" bIns="0" rtlCol="0">
            <a:spAutoFit/>
          </a:bodyPr>
          <a:lstStyle/>
          <a:p>
            <a:r>
              <a:rPr lang="en-US" sz="1100" dirty="0">
                <a:solidFill>
                  <a:schemeClr val="bg2"/>
                </a:solidFill>
                <a:latin typeface="Arial" panose="020B0604020202020204" pitchFamily="34" charset="0"/>
                <a:cs typeface="Arial" panose="020B0604020202020204" pitchFamily="34" charset="0"/>
              </a:rPr>
              <a:t>Software Engineering Institute</a:t>
            </a:r>
          </a:p>
          <a:p>
            <a:r>
              <a:rPr lang="en-US" sz="1100" dirty="0">
                <a:solidFill>
                  <a:schemeClr val="bg2"/>
                </a:solidFill>
                <a:latin typeface="Arial" panose="020B0604020202020204" pitchFamily="34" charset="0"/>
                <a:cs typeface="Arial" panose="020B0604020202020204" pitchFamily="34" charset="0"/>
              </a:rPr>
              <a:t>Carnegie Mellon University</a:t>
            </a:r>
          </a:p>
          <a:p>
            <a:r>
              <a:rPr lang="en-US" sz="1100" dirty="0">
                <a:solidFill>
                  <a:schemeClr val="bg2"/>
                </a:solidFill>
                <a:latin typeface="Arial" panose="020B0604020202020204" pitchFamily="34" charset="0"/>
                <a:cs typeface="Arial" panose="020B0604020202020204" pitchFamily="34" charset="0"/>
              </a:rPr>
              <a:t>Pittsburgh, PA  15213</a:t>
            </a:r>
          </a:p>
        </p:txBody>
      </p:sp>
      <p:sp>
        <p:nvSpPr>
          <p:cNvPr id="16" name="TextBox 15">
            <a:extLst>
              <a:ext uri="{FF2B5EF4-FFF2-40B4-BE49-F238E27FC236}">
                <a16:creationId xmlns:a16="http://schemas.microsoft.com/office/drawing/2014/main" id="{8CBE2C6F-E761-A242-8F77-F76FD4E9599D}"/>
              </a:ext>
            </a:extLst>
          </p:cNvPr>
          <p:cNvSpPr txBox="1"/>
          <p:nvPr userDrawn="1"/>
        </p:nvSpPr>
        <p:spPr>
          <a:xfrm>
            <a:off x="8077200" y="6370218"/>
            <a:ext cx="2794000"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a:solidFill>
                  <a:srgbClr val="000000"/>
                </a:solidFill>
                <a:latin typeface="Arial" panose="020B0604020202020204" pitchFamily="34" charset="0"/>
                <a:cs typeface="Arial" panose="020B0604020202020204" pitchFamily="34" charset="0"/>
              </a:rPr>
              <a:t>[</a:t>
            </a:r>
            <a:r>
              <a:rPr lang="en-US" sz="600" kern="1200" dirty="0">
                <a:solidFill>
                  <a:schemeClr val="tx1"/>
                </a:solidFill>
                <a:effectLst/>
                <a:latin typeface="Arial" panose="020B0604020202020204" pitchFamily="34" charset="0"/>
                <a:ea typeface="+mn-ea"/>
                <a:cs typeface="Arial" panose="020B0604020202020204" pitchFamily="34" charset="0"/>
              </a:rPr>
              <a:t>[DISTRIBUTION STATEMENT A] This material has been approved for public release and unlimited distribution.  Please see Copyright notice for non-US Government use and distribution.</a:t>
            </a:r>
          </a:p>
          <a:p>
            <a:endParaRPr lang="en-US" sz="600" dirty="0">
              <a:solidFill>
                <a:srgbClr val="000000"/>
              </a:solidFill>
              <a:highlight>
                <a:srgbClr val="FFFF00"/>
              </a:highlight>
              <a:latin typeface="+mn-lt"/>
              <a:cs typeface="Arial"/>
            </a:endParaRPr>
          </a:p>
        </p:txBody>
      </p:sp>
      <p:sp>
        <p:nvSpPr>
          <p:cNvPr id="17" name="Rectangle 16">
            <a:extLst>
              <a:ext uri="{FF2B5EF4-FFF2-40B4-BE49-F238E27FC236}">
                <a16:creationId xmlns:a16="http://schemas.microsoft.com/office/drawing/2014/main" id="{E411DB47-2821-9C4C-BFD0-A0EBB2B01254}"/>
              </a:ext>
            </a:extLst>
          </p:cNvPr>
          <p:cNvSpPr/>
          <p:nvPr userDrawn="1"/>
        </p:nvSpPr>
        <p:spPr>
          <a:xfrm>
            <a:off x="0" y="6318763"/>
            <a:ext cx="12192000" cy="182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8" name="Picture 17">
            <a:extLst>
              <a:ext uri="{FF2B5EF4-FFF2-40B4-BE49-F238E27FC236}">
                <a16:creationId xmlns:a16="http://schemas.microsoft.com/office/drawing/2014/main" id="{121CBEAF-4B7E-1346-9483-609D078645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001" y="6461676"/>
            <a:ext cx="2295313" cy="292328"/>
          </a:xfrm>
          <a:prstGeom prst="rect">
            <a:avLst/>
          </a:prstGeom>
        </p:spPr>
      </p:pic>
    </p:spTree>
    <p:extLst>
      <p:ext uri="{BB962C8B-B14F-4D97-AF65-F5344CB8AC3E}">
        <p14:creationId xmlns:p14="http://schemas.microsoft.com/office/powerpoint/2010/main" val="191620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10C4-7BDC-488C-8AAC-EA0553768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D6D16-E7D5-4714-8715-AF72682A3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6A88F-E8D7-4982-9F71-1D067F8E67AB}"/>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5" name="Footer Placeholder 4">
            <a:extLst>
              <a:ext uri="{FF2B5EF4-FFF2-40B4-BE49-F238E27FC236}">
                <a16:creationId xmlns:a16="http://schemas.microsoft.com/office/drawing/2014/main" id="{C28D3E11-DF40-4435-9A53-30DFE2195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15BBC-51E6-4D36-B973-FD2A44FF2EAC}"/>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176655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75E5-9CA1-430D-A5EE-14A5733B2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D949E7-D1F3-44C4-A14A-B2B214A25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5B168-61AE-4364-A963-B5DF0A6FFBA9}"/>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5" name="Footer Placeholder 4">
            <a:extLst>
              <a:ext uri="{FF2B5EF4-FFF2-40B4-BE49-F238E27FC236}">
                <a16:creationId xmlns:a16="http://schemas.microsoft.com/office/drawing/2014/main" id="{B960D86E-7885-469B-8B44-3869D03FF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71855-E2B2-4FD3-BF2B-639810510152}"/>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41024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8085-0A65-47F4-A7BE-29AE78EC6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523F7-23C1-4F29-A84E-2EF72DEE92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3DB663-8BB6-4C07-8984-69159BFE6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0CC075-57E0-428F-A9EF-E6CDB1E2FC0A}"/>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6" name="Footer Placeholder 5">
            <a:extLst>
              <a:ext uri="{FF2B5EF4-FFF2-40B4-BE49-F238E27FC236}">
                <a16:creationId xmlns:a16="http://schemas.microsoft.com/office/drawing/2014/main" id="{E80ED1F2-F343-4236-8BB8-F768A61EC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74B0B-11CA-4BDC-84DA-81479ABD73DC}"/>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65272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0CD5-B688-41AC-8635-12D6DD91E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5DB06-EE20-41A2-80D5-8FAB8CA16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34B90D-06C1-426C-B83E-6230236A2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C9D44-3F6D-4A12-8883-B59921CE4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5C66B-F0E2-439F-AF06-9C1C2B03EC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0A743E-601A-46C8-BC97-9F1995C1B299}"/>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8" name="Footer Placeholder 7">
            <a:extLst>
              <a:ext uri="{FF2B5EF4-FFF2-40B4-BE49-F238E27FC236}">
                <a16:creationId xmlns:a16="http://schemas.microsoft.com/office/drawing/2014/main" id="{952DBB2F-AA81-4C01-A132-063D415EF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64E6D-C540-4BC3-82F4-217191AD4222}"/>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75908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D31D-26DE-4F2E-BB11-C9CA77F1F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5C100-E82C-42DF-859A-2E1C55A4A523}"/>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4" name="Footer Placeholder 3">
            <a:extLst>
              <a:ext uri="{FF2B5EF4-FFF2-40B4-BE49-F238E27FC236}">
                <a16:creationId xmlns:a16="http://schemas.microsoft.com/office/drawing/2014/main" id="{A92BD22A-1AEB-4D54-A0FA-C0F02E81A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E3ACA-FF82-492C-9BE9-4D536D6DC8B7}"/>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75492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8FE176-13A4-48FC-850B-0D01EE9022D0}"/>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3" name="Footer Placeholder 2">
            <a:extLst>
              <a:ext uri="{FF2B5EF4-FFF2-40B4-BE49-F238E27FC236}">
                <a16:creationId xmlns:a16="http://schemas.microsoft.com/office/drawing/2014/main" id="{676907EE-728A-41E9-AFAB-B4658561F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EEEB7-0F6C-4455-86E3-CCBA30E9D271}"/>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227915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E5CB-9F1A-4A73-9CB9-A56CF93C4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7E44FF-A345-4728-B10D-CAD1B56B9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E11C3-54BC-484F-BC32-E861953B1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1B855-94CA-403B-9E5C-918E435BCD10}"/>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6" name="Footer Placeholder 5">
            <a:extLst>
              <a:ext uri="{FF2B5EF4-FFF2-40B4-BE49-F238E27FC236}">
                <a16:creationId xmlns:a16="http://schemas.microsoft.com/office/drawing/2014/main" id="{D52F90C3-51A6-43BD-812A-98B7CCB7A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E7108-C8AD-464C-9726-CC6E84F50F73}"/>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1335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0D27-42C1-478D-8117-234CAE5A3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102F4F-8175-4159-99FC-A1C1B2056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44432-108B-4070-B6E8-09F88E6C7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8C5276-0BAC-4211-B119-270B0D88DC90}"/>
              </a:ext>
            </a:extLst>
          </p:cNvPr>
          <p:cNvSpPr>
            <a:spLocks noGrp="1"/>
          </p:cNvSpPr>
          <p:nvPr>
            <p:ph type="dt" sz="half" idx="10"/>
          </p:nvPr>
        </p:nvSpPr>
        <p:spPr/>
        <p:txBody>
          <a:bodyPr/>
          <a:lstStyle/>
          <a:p>
            <a:fld id="{39F4A894-169F-4337-A7D5-D04DFB126FD9}" type="datetimeFigureOut">
              <a:rPr lang="en-US" smtClean="0"/>
              <a:t>6/11/2020</a:t>
            </a:fld>
            <a:endParaRPr lang="en-US"/>
          </a:p>
        </p:txBody>
      </p:sp>
      <p:sp>
        <p:nvSpPr>
          <p:cNvPr id="6" name="Footer Placeholder 5">
            <a:extLst>
              <a:ext uri="{FF2B5EF4-FFF2-40B4-BE49-F238E27FC236}">
                <a16:creationId xmlns:a16="http://schemas.microsoft.com/office/drawing/2014/main" id="{5F7E0B2A-B998-4CDB-BD37-32479287B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1BA3C-4307-4549-A35A-D16E93A10D3C}"/>
              </a:ext>
            </a:extLst>
          </p:cNvPr>
          <p:cNvSpPr>
            <a:spLocks noGrp="1"/>
          </p:cNvSpPr>
          <p:nvPr>
            <p:ph type="sldNum" sz="quarter" idx="12"/>
          </p:nvPr>
        </p:nvSpPr>
        <p:spPr/>
        <p:txBody>
          <a:bodyPr/>
          <a:lstStyle/>
          <a:p>
            <a:fld id="{D4FA9F81-C458-4829-8E0B-8B9BEF8161D0}" type="slidenum">
              <a:rPr lang="en-US" smtClean="0"/>
              <a:t>‹#›</a:t>
            </a:fld>
            <a:endParaRPr lang="en-US"/>
          </a:p>
        </p:txBody>
      </p:sp>
    </p:spTree>
    <p:extLst>
      <p:ext uri="{BB962C8B-B14F-4D97-AF65-F5344CB8AC3E}">
        <p14:creationId xmlns:p14="http://schemas.microsoft.com/office/powerpoint/2010/main" val="39036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0B6AA-A628-4D73-BCB3-B84307ADC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77B0D-60F0-42C0-BB21-6955CFCB2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754C8-7149-4035-8239-E795F5781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4A894-169F-4337-A7D5-D04DFB126FD9}" type="datetimeFigureOut">
              <a:rPr lang="en-US" smtClean="0"/>
              <a:t>6/11/2020</a:t>
            </a:fld>
            <a:endParaRPr lang="en-US"/>
          </a:p>
        </p:txBody>
      </p:sp>
      <p:sp>
        <p:nvSpPr>
          <p:cNvPr id="5" name="Footer Placeholder 4">
            <a:extLst>
              <a:ext uri="{FF2B5EF4-FFF2-40B4-BE49-F238E27FC236}">
                <a16:creationId xmlns:a16="http://schemas.microsoft.com/office/drawing/2014/main" id="{E776BC7C-0D56-4522-AAF2-B79E7A721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841139-7A3F-48BC-BD7F-FA1D4D4B9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A9F81-C458-4829-8E0B-8B9BEF8161D0}" type="slidenum">
              <a:rPr lang="en-US" smtClean="0"/>
              <a:t>‹#›</a:t>
            </a:fld>
            <a:endParaRPr lang="en-US"/>
          </a:p>
        </p:txBody>
      </p:sp>
    </p:spTree>
    <p:extLst>
      <p:ext uri="{BB962C8B-B14F-4D97-AF65-F5344CB8AC3E}">
        <p14:creationId xmlns:p14="http://schemas.microsoft.com/office/powerpoint/2010/main" val="231682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6C50-C80E-4160-85B8-D2A834D5D975}"/>
              </a:ext>
            </a:extLst>
          </p:cNvPr>
          <p:cNvSpPr>
            <a:spLocks noGrp="1"/>
          </p:cNvSpPr>
          <p:nvPr>
            <p:ph type="ctrTitle"/>
          </p:nvPr>
        </p:nvSpPr>
        <p:spPr>
          <a:xfrm>
            <a:off x="508001" y="1950510"/>
            <a:ext cx="7351183" cy="2451079"/>
          </a:xfrm>
        </p:spPr>
        <p:txBody>
          <a:bodyPr>
            <a:normAutofit/>
          </a:bodyPr>
          <a:lstStyle/>
          <a:p>
            <a:r>
              <a:rPr lang="en-US" b="1" dirty="0"/>
              <a:t>Module </a:t>
            </a:r>
            <a:r>
              <a:rPr lang="en-US" b="1" dirty="0">
                <a:highlight>
                  <a:srgbClr val="FFFF00"/>
                </a:highlight>
              </a:rPr>
              <a:t>xx</a:t>
            </a:r>
            <a:r>
              <a:rPr lang="en-US" b="1" dirty="0"/>
              <a:t>: Failed Assessment Options for the OSC</a:t>
            </a:r>
          </a:p>
        </p:txBody>
      </p:sp>
      <p:sp>
        <p:nvSpPr>
          <p:cNvPr id="3" name="Subtitle 2">
            <a:extLst>
              <a:ext uri="{FF2B5EF4-FFF2-40B4-BE49-F238E27FC236}">
                <a16:creationId xmlns:a16="http://schemas.microsoft.com/office/drawing/2014/main" id="{A0F78827-412B-42A0-A8EE-C7DE609BE38C}"/>
              </a:ext>
            </a:extLst>
          </p:cNvPr>
          <p:cNvSpPr>
            <a:spLocks noGrp="1"/>
          </p:cNvSpPr>
          <p:nvPr>
            <p:ph type="subTitle" idx="1"/>
          </p:nvPr>
        </p:nvSpPr>
        <p:spPr/>
        <p:txBody>
          <a:bodyPr>
            <a:normAutofit/>
          </a:bodyPr>
          <a:lstStyle/>
          <a:p>
            <a:r>
              <a:rPr lang="en-US" dirty="0"/>
              <a:t>Assessor Training: Levels 1-3</a:t>
            </a:r>
          </a:p>
        </p:txBody>
      </p:sp>
      <p:pic>
        <p:nvPicPr>
          <p:cNvPr id="5" name="Picture 4">
            <a:extLst>
              <a:ext uri="{FF2B5EF4-FFF2-40B4-BE49-F238E27FC236}">
                <a16:creationId xmlns:a16="http://schemas.microsoft.com/office/drawing/2014/main" id="{7D58B3C1-E305-4EE4-9C64-3B2340AA9C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5047" y="984547"/>
            <a:ext cx="1258881" cy="1068571"/>
          </a:xfrm>
          <a:prstGeom prst="rect">
            <a:avLst/>
          </a:prstGeom>
          <a:effectLst>
            <a:glow rad="63500">
              <a:schemeClr val="accent5">
                <a:satMod val="175000"/>
                <a:alpha val="40000"/>
              </a:schemeClr>
            </a:glow>
          </a:effectLst>
        </p:spPr>
      </p:pic>
      <p:sp>
        <p:nvSpPr>
          <p:cNvPr id="6" name="Rectangle 5">
            <a:extLst>
              <a:ext uri="{FF2B5EF4-FFF2-40B4-BE49-F238E27FC236}">
                <a16:creationId xmlns:a16="http://schemas.microsoft.com/office/drawing/2014/main" id="{3B5F95FC-6731-4F7A-BAF5-E2C3D12F14FB}"/>
              </a:ext>
            </a:extLst>
          </p:cNvPr>
          <p:cNvSpPr/>
          <p:nvPr/>
        </p:nvSpPr>
        <p:spPr>
          <a:xfrm>
            <a:off x="6694487" y="3578228"/>
            <a:ext cx="3200399" cy="14728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information in this module will be refined as information and decisions become available. </a:t>
            </a:r>
          </a:p>
          <a:p>
            <a:pPr algn="ctr"/>
            <a:endParaRPr lang="en-US" dirty="0">
              <a:solidFill>
                <a:sysClr val="windowText" lastClr="000000"/>
              </a:solidFill>
            </a:endParaRPr>
          </a:p>
        </p:txBody>
      </p:sp>
    </p:spTree>
    <p:extLst>
      <p:ext uri="{BB962C8B-B14F-4D97-AF65-F5344CB8AC3E}">
        <p14:creationId xmlns:p14="http://schemas.microsoft.com/office/powerpoint/2010/main" val="140759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5888-88DC-425A-A711-41FDB0A6E111}"/>
              </a:ext>
            </a:extLst>
          </p:cNvPr>
          <p:cNvSpPr>
            <a:spLocks noGrp="1"/>
          </p:cNvSpPr>
          <p:nvPr>
            <p:ph type="title"/>
          </p:nvPr>
        </p:nvSpPr>
        <p:spPr>
          <a:xfrm>
            <a:off x="155546" y="-325320"/>
            <a:ext cx="10515600" cy="1325563"/>
          </a:xfrm>
        </p:spPr>
        <p:txBody>
          <a:bodyPr/>
          <a:lstStyle/>
          <a:p>
            <a:r>
              <a:rPr lang="en-US" dirty="0"/>
              <a:t>How did we get here?</a:t>
            </a:r>
          </a:p>
        </p:txBody>
      </p:sp>
      <p:sp>
        <p:nvSpPr>
          <p:cNvPr id="14" name="AutoShape 53">
            <a:extLst>
              <a:ext uri="{FF2B5EF4-FFF2-40B4-BE49-F238E27FC236}">
                <a16:creationId xmlns:a16="http://schemas.microsoft.com/office/drawing/2014/main" id="{85690BAD-6E16-4488-BD02-B4D1AAB76EE2}"/>
              </a:ext>
            </a:extLst>
          </p:cNvPr>
          <p:cNvSpPr>
            <a:spLocks noChangeArrowheads="1"/>
          </p:cNvSpPr>
          <p:nvPr/>
        </p:nvSpPr>
        <p:spPr bwMode="gray">
          <a:xfrm>
            <a:off x="1729878" y="3012700"/>
            <a:ext cx="2705769" cy="777841"/>
          </a:xfrm>
          <a:prstGeom prst="chevron">
            <a:avLst>
              <a:gd name="adj" fmla="val 27104"/>
            </a:avLst>
          </a:prstGeom>
          <a:solidFill>
            <a:srgbClr val="838CB0"/>
          </a:solidFill>
          <a:ln w="28575" cmpd="sng">
            <a:solidFill>
              <a:sysClr val="window" lastClr="FFFFFF"/>
            </a:solidFill>
            <a:miter lim="800000"/>
            <a:headEnd/>
            <a:tailEnd/>
          </a:ln>
          <a:effectLst/>
        </p:spPr>
        <p:txBody>
          <a:bodyPr lIns="164592" rIns="0" anchor="ctr"/>
          <a:lstStyle/>
          <a:p>
            <a:r>
              <a:rPr lang="en-US" kern="0" dirty="0">
                <a:solidFill>
                  <a:srgbClr val="FFFFFF"/>
                </a:solidFill>
                <a:latin typeface="Arial" charset="0"/>
                <a:ea typeface="ＭＳ Ｐゴシック" charset="0"/>
                <a:cs typeface="ＭＳ Ｐゴシック" charset="0"/>
              </a:rPr>
              <a:t>On-Site Assessment</a:t>
            </a:r>
          </a:p>
        </p:txBody>
      </p:sp>
      <p:sp>
        <p:nvSpPr>
          <p:cNvPr id="15" name="AutoShape 53">
            <a:extLst>
              <a:ext uri="{FF2B5EF4-FFF2-40B4-BE49-F238E27FC236}">
                <a16:creationId xmlns:a16="http://schemas.microsoft.com/office/drawing/2014/main" id="{BAD39DD0-FE93-4FEC-B524-0738CF7575A2}"/>
              </a:ext>
            </a:extLst>
          </p:cNvPr>
          <p:cNvSpPr>
            <a:spLocks noChangeArrowheads="1"/>
          </p:cNvSpPr>
          <p:nvPr/>
        </p:nvSpPr>
        <p:spPr bwMode="gray">
          <a:xfrm>
            <a:off x="661737" y="1473794"/>
            <a:ext cx="2720769" cy="777841"/>
          </a:xfrm>
          <a:prstGeom prst="chevron">
            <a:avLst>
              <a:gd name="adj" fmla="val 27104"/>
            </a:avLst>
          </a:prstGeom>
          <a:solidFill>
            <a:srgbClr val="ADB2CB"/>
          </a:solidFill>
          <a:ln w="28575" cmpd="sng">
            <a:solidFill>
              <a:sysClr val="window" lastClr="FFFFFF"/>
            </a:solidFill>
            <a:miter lim="800000"/>
            <a:headEnd/>
            <a:tailEnd/>
          </a:ln>
          <a:effectLst/>
        </p:spPr>
        <p:txBody>
          <a:bodyPr lIns="164592" rIns="0" anchor="ctr"/>
          <a:lstStyle/>
          <a:p>
            <a:pPr>
              <a:defRPr/>
            </a:pPr>
            <a:r>
              <a:rPr lang="en-US" kern="0" dirty="0">
                <a:solidFill>
                  <a:srgbClr val="FFFFFF"/>
                </a:solidFill>
                <a:latin typeface="Arial" charset="0"/>
                <a:ea typeface="ＭＳ Ｐゴシック" charset="0"/>
                <a:cs typeface="ＭＳ Ｐゴシック" charset="0"/>
              </a:rPr>
              <a:t>Pre-Assessment</a:t>
            </a:r>
          </a:p>
        </p:txBody>
      </p:sp>
      <p:grpSp>
        <p:nvGrpSpPr>
          <p:cNvPr id="18" name="Group 17">
            <a:extLst>
              <a:ext uri="{FF2B5EF4-FFF2-40B4-BE49-F238E27FC236}">
                <a16:creationId xmlns:a16="http://schemas.microsoft.com/office/drawing/2014/main" id="{9945C018-BA94-47D1-B78C-2264BEC35527}"/>
              </a:ext>
            </a:extLst>
          </p:cNvPr>
          <p:cNvGrpSpPr/>
          <p:nvPr/>
        </p:nvGrpSpPr>
        <p:grpSpPr>
          <a:xfrm>
            <a:off x="9021136" y="5511912"/>
            <a:ext cx="3069039" cy="777841"/>
            <a:chOff x="3601054" y="456605"/>
            <a:chExt cx="3576082" cy="937168"/>
          </a:xfrm>
        </p:grpSpPr>
        <p:sp>
          <p:nvSpPr>
            <p:cNvPr id="21" name="AutoShape 51">
              <a:extLst>
                <a:ext uri="{FF2B5EF4-FFF2-40B4-BE49-F238E27FC236}">
                  <a16:creationId xmlns:a16="http://schemas.microsoft.com/office/drawing/2014/main" id="{CA4E0AAF-DB54-4F39-9010-BF85BE7A9DD2}"/>
                </a:ext>
              </a:extLst>
            </p:cNvPr>
            <p:cNvSpPr>
              <a:spLocks noChangeArrowheads="1"/>
            </p:cNvSpPr>
            <p:nvPr/>
          </p:nvSpPr>
          <p:spPr bwMode="gray">
            <a:xfrm>
              <a:off x="3601054" y="456605"/>
              <a:ext cx="3576082" cy="937168"/>
            </a:xfrm>
            <a:prstGeom prst="chevron">
              <a:avLst>
                <a:gd name="adj" fmla="val 27104"/>
              </a:avLst>
            </a:prstGeom>
            <a:solidFill>
              <a:srgbClr val="5E6998"/>
            </a:solidFill>
            <a:ln w="28575" cmpd="sng">
              <a:solidFill>
                <a:sysClr val="window" lastClr="FFFFFF"/>
              </a:solidFill>
              <a:miter lim="800000"/>
              <a:headEnd/>
              <a:tailEnd/>
            </a:ln>
            <a:effectLst/>
          </p:spPr>
          <p:txBody>
            <a:bodyPr lIns="164592" rIns="0" anchor="ctr"/>
            <a:lstStyle/>
            <a:p>
              <a:pPr>
                <a:defRPr/>
              </a:pPr>
              <a:r>
                <a:rPr lang="en-US" kern="0" dirty="0">
                  <a:solidFill>
                    <a:srgbClr val="FFFFFF"/>
                  </a:solidFill>
                  <a:latin typeface="Arial" charset="0"/>
                  <a:ea typeface="ＭＳ Ｐゴシック" charset="0"/>
                  <a:cs typeface="ＭＳ Ｐゴシック" charset="0"/>
                </a:rPr>
                <a:t>OSC “Next Steps” </a:t>
              </a:r>
            </a:p>
          </p:txBody>
        </p:sp>
        <p:sp>
          <p:nvSpPr>
            <p:cNvPr id="22" name="Rectangle 21">
              <a:extLst>
                <a:ext uri="{FF2B5EF4-FFF2-40B4-BE49-F238E27FC236}">
                  <a16:creationId xmlns:a16="http://schemas.microsoft.com/office/drawing/2014/main" id="{F4E8310A-AC6A-4887-9CF8-C9B08C1660DF}"/>
                </a:ext>
              </a:extLst>
            </p:cNvPr>
            <p:cNvSpPr/>
            <p:nvPr/>
          </p:nvSpPr>
          <p:spPr>
            <a:xfrm>
              <a:off x="6439596" y="456605"/>
              <a:ext cx="737540" cy="937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endParaRPr lang="en-US" sz="1050" dirty="0"/>
            </a:p>
          </p:txBody>
        </p:sp>
      </p:grpSp>
      <p:sp>
        <p:nvSpPr>
          <p:cNvPr id="10" name="AutoShape 53">
            <a:extLst>
              <a:ext uri="{FF2B5EF4-FFF2-40B4-BE49-F238E27FC236}">
                <a16:creationId xmlns:a16="http://schemas.microsoft.com/office/drawing/2014/main" id="{01EF9F16-7B90-4163-9DBB-2B7B9D5BBFE7}"/>
              </a:ext>
            </a:extLst>
          </p:cNvPr>
          <p:cNvSpPr>
            <a:spLocks noChangeArrowheads="1"/>
          </p:cNvSpPr>
          <p:nvPr/>
        </p:nvSpPr>
        <p:spPr bwMode="gray">
          <a:xfrm>
            <a:off x="3082762" y="4269462"/>
            <a:ext cx="2942160" cy="777841"/>
          </a:xfrm>
          <a:prstGeom prst="chevron">
            <a:avLst>
              <a:gd name="adj" fmla="val 27104"/>
            </a:avLst>
          </a:prstGeom>
          <a:solidFill>
            <a:srgbClr val="838CB0"/>
          </a:solidFill>
          <a:ln w="28575" cmpd="sng">
            <a:solidFill>
              <a:sysClr val="window" lastClr="FFFFFF"/>
            </a:solidFill>
            <a:miter lim="800000"/>
            <a:headEnd/>
            <a:tailEnd/>
          </a:ln>
          <a:effectLst/>
        </p:spPr>
        <p:txBody>
          <a:bodyPr lIns="164592" rIns="0" anchor="ctr"/>
          <a:lstStyle/>
          <a:p>
            <a:r>
              <a:rPr lang="en-US" kern="0" dirty="0">
                <a:solidFill>
                  <a:srgbClr val="FFFFFF"/>
                </a:solidFill>
                <a:latin typeface="Arial" charset="0"/>
                <a:ea typeface="ＭＳ Ｐゴシック" charset="0"/>
                <a:cs typeface="ＭＳ Ｐゴシック" charset="0"/>
              </a:rPr>
              <a:t>Post Assessment: Fail</a:t>
            </a:r>
          </a:p>
        </p:txBody>
      </p:sp>
      <p:sp>
        <p:nvSpPr>
          <p:cNvPr id="4" name="Speech Bubble: Rectangle 3">
            <a:extLst>
              <a:ext uri="{FF2B5EF4-FFF2-40B4-BE49-F238E27FC236}">
                <a16:creationId xmlns:a16="http://schemas.microsoft.com/office/drawing/2014/main" id="{AF95526D-1E52-4FC4-9DDB-11E242C652C4}"/>
              </a:ext>
            </a:extLst>
          </p:cNvPr>
          <p:cNvSpPr/>
          <p:nvPr/>
        </p:nvSpPr>
        <p:spPr>
          <a:xfrm>
            <a:off x="3970421" y="1079540"/>
            <a:ext cx="2125579" cy="882316"/>
          </a:xfrm>
          <a:prstGeom prst="wedgeRectCallout">
            <a:avLst>
              <a:gd name="adj1" fmla="val -74564"/>
              <a:gd name="adj2" fmla="val 3568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bg1"/>
                </a:solidFill>
              </a:rPr>
              <a:t>OSC :</a:t>
            </a:r>
          </a:p>
          <a:p>
            <a:pPr marL="171450" indent="-171450">
              <a:buFont typeface="Arial" panose="020B0604020202020204" pitchFamily="34" charset="0"/>
              <a:buChar char="•"/>
            </a:pPr>
            <a:r>
              <a:rPr lang="en-US" sz="1000" b="1" dirty="0">
                <a:solidFill>
                  <a:schemeClr val="bg1"/>
                </a:solidFill>
              </a:rPr>
              <a:t>Identifies Target CMMC Level</a:t>
            </a:r>
          </a:p>
          <a:p>
            <a:pPr marL="171450" indent="-171450">
              <a:buFont typeface="Arial" panose="020B0604020202020204" pitchFamily="34" charset="0"/>
              <a:buChar char="•"/>
            </a:pPr>
            <a:r>
              <a:rPr lang="en-US" sz="1000" b="1" dirty="0">
                <a:solidFill>
                  <a:schemeClr val="bg1"/>
                </a:solidFill>
              </a:rPr>
              <a:t>Determines Scope </a:t>
            </a:r>
          </a:p>
          <a:p>
            <a:r>
              <a:rPr lang="en-US" sz="1000" b="1" dirty="0">
                <a:solidFill>
                  <a:schemeClr val="bg1"/>
                </a:solidFill>
              </a:rPr>
              <a:t>Lead Assessor:</a:t>
            </a:r>
          </a:p>
          <a:p>
            <a:pPr marL="171450" indent="-171450">
              <a:buFont typeface="Arial" panose="020B0604020202020204" pitchFamily="34" charset="0"/>
              <a:buChar char="•"/>
            </a:pPr>
            <a:r>
              <a:rPr lang="en-US" sz="1000" b="1" dirty="0">
                <a:solidFill>
                  <a:schemeClr val="bg1"/>
                </a:solidFill>
              </a:rPr>
              <a:t>Confirms Scope</a:t>
            </a:r>
          </a:p>
          <a:p>
            <a:pPr marL="171450" indent="-171450">
              <a:buFont typeface="Arial" panose="020B0604020202020204" pitchFamily="34" charset="0"/>
              <a:buChar char="•"/>
            </a:pPr>
            <a:endParaRPr lang="en-US" sz="1000" b="1" dirty="0">
              <a:solidFill>
                <a:schemeClr val="bg1"/>
              </a:solidFill>
            </a:endParaRPr>
          </a:p>
        </p:txBody>
      </p:sp>
      <p:sp>
        <p:nvSpPr>
          <p:cNvPr id="12" name="Speech Bubble: Rectangle 11">
            <a:extLst>
              <a:ext uri="{FF2B5EF4-FFF2-40B4-BE49-F238E27FC236}">
                <a16:creationId xmlns:a16="http://schemas.microsoft.com/office/drawing/2014/main" id="{F92F378B-7249-4F0E-BDB3-732C02F60E51}"/>
              </a:ext>
            </a:extLst>
          </p:cNvPr>
          <p:cNvSpPr/>
          <p:nvPr/>
        </p:nvSpPr>
        <p:spPr>
          <a:xfrm>
            <a:off x="5413346" y="2193642"/>
            <a:ext cx="4820647" cy="1351169"/>
          </a:xfrm>
          <a:prstGeom prst="wedgeRectCallout">
            <a:avLst>
              <a:gd name="adj1" fmla="val -74564"/>
              <a:gd name="adj2" fmla="val 3568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bg1"/>
                </a:solidFill>
              </a:rPr>
              <a:t>Assessment Team:</a:t>
            </a:r>
          </a:p>
          <a:p>
            <a:pPr marL="171450" indent="-171450">
              <a:buFont typeface="Arial" panose="020B0604020202020204" pitchFamily="34" charset="0"/>
              <a:buChar char="•"/>
            </a:pPr>
            <a:r>
              <a:rPr lang="en-US" sz="1000" b="1" dirty="0">
                <a:solidFill>
                  <a:schemeClr val="bg1"/>
                </a:solidFill>
              </a:rPr>
              <a:t>“…assessors should not make any recommendations to the OSC in terms of how they should be meeting the criteria for the practices.”  Their role is to assess each practice for nonconformance  aligned to target CMMC level</a:t>
            </a:r>
          </a:p>
          <a:p>
            <a:pPr marL="171450" indent="-171450">
              <a:buFont typeface="Arial" panose="020B0604020202020204" pitchFamily="34" charset="0"/>
              <a:buChar char="•"/>
            </a:pPr>
            <a:r>
              <a:rPr lang="en-US" sz="1000" b="1" dirty="0">
                <a:solidFill>
                  <a:schemeClr val="bg1"/>
                </a:solidFill>
              </a:rPr>
              <a:t>Prepares &amp; delivers End of Day briefings to discuss “.. the progress of the day, any practices that are incomplete or non-compliant…”</a:t>
            </a:r>
          </a:p>
          <a:p>
            <a:pPr marL="171450" indent="-171450">
              <a:buFont typeface="Arial" panose="020B0604020202020204" pitchFamily="34" charset="0"/>
              <a:buChar char="•"/>
            </a:pPr>
            <a:r>
              <a:rPr lang="en-US" sz="1000" b="1" dirty="0">
                <a:solidFill>
                  <a:schemeClr val="bg1"/>
                </a:solidFill>
              </a:rPr>
              <a:t>Conducts Final Out-Brief  and informs OSC of the schedule for when report will be filed with C3PAO and then submitted to the CMMC-AB</a:t>
            </a:r>
          </a:p>
        </p:txBody>
      </p:sp>
      <p:sp>
        <p:nvSpPr>
          <p:cNvPr id="13" name="Speech Bubble: Rectangle 12">
            <a:extLst>
              <a:ext uri="{FF2B5EF4-FFF2-40B4-BE49-F238E27FC236}">
                <a16:creationId xmlns:a16="http://schemas.microsoft.com/office/drawing/2014/main" id="{A8E7C017-5CEC-4D2C-B6E8-E0502D69A421}"/>
              </a:ext>
            </a:extLst>
          </p:cNvPr>
          <p:cNvSpPr/>
          <p:nvPr/>
        </p:nvSpPr>
        <p:spPr>
          <a:xfrm>
            <a:off x="6827432" y="3717379"/>
            <a:ext cx="3843714" cy="1191505"/>
          </a:xfrm>
          <a:prstGeom prst="wedgeRectCallout">
            <a:avLst>
              <a:gd name="adj1" fmla="val -74564"/>
              <a:gd name="adj2" fmla="val 3568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bg1"/>
                </a:solidFill>
              </a:rPr>
              <a:t>Lead Assessor:</a:t>
            </a:r>
          </a:p>
          <a:p>
            <a:pPr marL="171450" indent="-171450">
              <a:buFont typeface="Arial" panose="020B0604020202020204" pitchFamily="34" charset="0"/>
              <a:buChar char="•"/>
            </a:pPr>
            <a:r>
              <a:rPr lang="en-US" sz="1000" b="1" dirty="0">
                <a:solidFill>
                  <a:schemeClr val="bg1"/>
                </a:solidFill>
              </a:rPr>
              <a:t>Review report with OSC</a:t>
            </a:r>
          </a:p>
          <a:p>
            <a:pPr marL="171450" indent="-171450">
              <a:buFont typeface="Arial" panose="020B0604020202020204" pitchFamily="34" charset="0"/>
              <a:buChar char="•"/>
            </a:pPr>
            <a:r>
              <a:rPr lang="en-US" sz="1000" b="1" dirty="0">
                <a:solidFill>
                  <a:schemeClr val="bg1"/>
                </a:solidFill>
              </a:rPr>
              <a:t>Submits report (&amp; assessment results) to C3PAO</a:t>
            </a:r>
          </a:p>
          <a:p>
            <a:r>
              <a:rPr lang="en-US" sz="1000" b="1" dirty="0">
                <a:solidFill>
                  <a:schemeClr val="bg1"/>
                </a:solidFill>
              </a:rPr>
              <a:t>C3PAO:</a:t>
            </a:r>
          </a:p>
          <a:p>
            <a:pPr marL="171450" indent="-171450">
              <a:buFont typeface="Arial" panose="020B0604020202020204" pitchFamily="34" charset="0"/>
              <a:buChar char="•"/>
            </a:pPr>
            <a:r>
              <a:rPr lang="en-US" sz="1000" b="1" dirty="0">
                <a:solidFill>
                  <a:schemeClr val="bg1"/>
                </a:solidFill>
              </a:rPr>
              <a:t>Performs QA on Report, to include addressing discrepancies</a:t>
            </a:r>
          </a:p>
          <a:p>
            <a:pPr marL="171450" indent="-171450">
              <a:buFont typeface="Arial" panose="020B0604020202020204" pitchFamily="34" charset="0"/>
              <a:buChar char="•"/>
            </a:pPr>
            <a:r>
              <a:rPr lang="en-US" sz="1000" b="1" dirty="0">
                <a:solidFill>
                  <a:schemeClr val="bg1"/>
                </a:solidFill>
              </a:rPr>
              <a:t>Send Report to CMMC AB</a:t>
            </a:r>
          </a:p>
          <a:p>
            <a:pPr marL="171450" indent="-171450">
              <a:buFont typeface="Arial" panose="020B0604020202020204" pitchFamily="34" charset="0"/>
              <a:buChar char="•"/>
            </a:pPr>
            <a:r>
              <a:rPr lang="en-US" sz="1000" b="1" dirty="0">
                <a:solidFill>
                  <a:schemeClr val="bg1"/>
                </a:solidFill>
              </a:rPr>
              <a:t>Notifies OSC that Report has been submitted</a:t>
            </a:r>
          </a:p>
          <a:p>
            <a:pPr marL="171450" indent="-171450">
              <a:buFont typeface="Arial" panose="020B0604020202020204" pitchFamily="34" charset="0"/>
              <a:buChar char="•"/>
            </a:pPr>
            <a:endParaRPr lang="en-US" sz="1000" b="1" dirty="0">
              <a:solidFill>
                <a:schemeClr val="bg1"/>
              </a:solidFill>
            </a:endParaRPr>
          </a:p>
        </p:txBody>
      </p:sp>
      <p:sp>
        <p:nvSpPr>
          <p:cNvPr id="6" name="Speech Bubble: Rectangle 5">
            <a:extLst>
              <a:ext uri="{FF2B5EF4-FFF2-40B4-BE49-F238E27FC236}">
                <a16:creationId xmlns:a16="http://schemas.microsoft.com/office/drawing/2014/main" id="{AEE18181-568D-436F-BE8B-7EEE5FA938B4}"/>
              </a:ext>
            </a:extLst>
          </p:cNvPr>
          <p:cNvSpPr/>
          <p:nvPr/>
        </p:nvSpPr>
        <p:spPr>
          <a:xfrm>
            <a:off x="5966102" y="5479968"/>
            <a:ext cx="2704655" cy="1175916"/>
          </a:xfrm>
          <a:prstGeom prst="wedgeRectCallout">
            <a:avLst>
              <a:gd name="adj1" fmla="val -45721"/>
              <a:gd name="adj2" fmla="val -106442"/>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100" b="1" dirty="0">
                <a:solidFill>
                  <a:schemeClr val="tx1"/>
                </a:solidFill>
              </a:rPr>
              <a:t>CMMC-AB:</a:t>
            </a:r>
          </a:p>
          <a:p>
            <a:pPr marL="171450" indent="-171450">
              <a:buFont typeface="Arial" panose="020B0604020202020204" pitchFamily="34" charset="0"/>
              <a:buChar char="•"/>
            </a:pPr>
            <a:r>
              <a:rPr lang="en-US" sz="1100" b="1" dirty="0">
                <a:solidFill>
                  <a:schemeClr val="tx1"/>
                </a:solidFill>
              </a:rPr>
              <a:t>Confirms C3PAO Report/Results</a:t>
            </a:r>
          </a:p>
          <a:p>
            <a:pPr marL="171450" indent="-171450">
              <a:buFont typeface="Arial" panose="020B0604020202020204" pitchFamily="34" charset="0"/>
              <a:buChar char="•"/>
            </a:pPr>
            <a:r>
              <a:rPr lang="en-US" sz="1100" b="1" dirty="0">
                <a:solidFill>
                  <a:schemeClr val="tx1"/>
                </a:solidFill>
              </a:rPr>
              <a:t>Registers OSC Results</a:t>
            </a:r>
          </a:p>
          <a:p>
            <a:pPr marL="171450" indent="-171450">
              <a:buFont typeface="Arial" panose="020B0604020202020204" pitchFamily="34" charset="0"/>
              <a:buChar char="•"/>
            </a:pPr>
            <a:r>
              <a:rPr lang="en-US" sz="1100" b="1" dirty="0">
                <a:solidFill>
                  <a:schemeClr val="tx1"/>
                </a:solidFill>
              </a:rPr>
              <a:t>Distributes Assessment FAIL Letter and formal Assessment Report to OSC for their records</a:t>
            </a:r>
          </a:p>
          <a:p>
            <a:endParaRPr lang="en-US" sz="1100" dirty="0"/>
          </a:p>
        </p:txBody>
      </p:sp>
      <p:sp>
        <p:nvSpPr>
          <p:cNvPr id="5" name="Star: 10 Points 4">
            <a:extLst>
              <a:ext uri="{FF2B5EF4-FFF2-40B4-BE49-F238E27FC236}">
                <a16:creationId xmlns:a16="http://schemas.microsoft.com/office/drawing/2014/main" id="{EF899CA6-80B1-4B39-B004-399597FFE67F}"/>
              </a:ext>
            </a:extLst>
          </p:cNvPr>
          <p:cNvSpPr/>
          <p:nvPr/>
        </p:nvSpPr>
        <p:spPr>
          <a:xfrm>
            <a:off x="8260897" y="299608"/>
            <a:ext cx="3517237" cy="2116467"/>
          </a:xfrm>
          <a:prstGeom prst="star1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It will be important to review the System Security Plan (SSP) and applicable policies to make sure that they have documented procedures for all of the </a:t>
            </a:r>
            <a:r>
              <a:rPr lang="en-US" sz="1000" dirty="0" err="1">
                <a:solidFill>
                  <a:schemeClr val="tx1"/>
                </a:solidFill>
              </a:rPr>
              <a:t>the</a:t>
            </a:r>
            <a:r>
              <a:rPr lang="en-US" sz="1000" dirty="0">
                <a:solidFill>
                  <a:schemeClr val="tx1"/>
                </a:solidFill>
              </a:rPr>
              <a:t> 15 domains at Level 2. Level 3 contains practices in 16 of the 17 domains; however, </a:t>
            </a:r>
            <a:r>
              <a:rPr lang="en-US" sz="1000" u="sng" dirty="0">
                <a:solidFill>
                  <a:schemeClr val="tx1"/>
                </a:solidFill>
              </a:rPr>
              <a:t>because the model is cumulative all 17 domains are covered at level 3 and the team will need to ensure that all level 1, level 2 and level 3 practices are documented</a:t>
            </a:r>
            <a:endParaRPr lang="en-US" sz="1000" b="1" u="sng" dirty="0">
              <a:solidFill>
                <a:schemeClr val="tx1"/>
              </a:solidFill>
            </a:endParaRPr>
          </a:p>
        </p:txBody>
      </p:sp>
    </p:spTree>
    <p:extLst>
      <p:ext uri="{BB962C8B-B14F-4D97-AF65-F5344CB8AC3E}">
        <p14:creationId xmlns:p14="http://schemas.microsoft.com/office/powerpoint/2010/main" val="191990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945C018-BA94-47D1-B78C-2264BEC35527}"/>
              </a:ext>
            </a:extLst>
          </p:cNvPr>
          <p:cNvGrpSpPr/>
          <p:nvPr/>
        </p:nvGrpSpPr>
        <p:grpSpPr>
          <a:xfrm>
            <a:off x="11194" y="3112106"/>
            <a:ext cx="3293480" cy="777841"/>
            <a:chOff x="3601054" y="456605"/>
            <a:chExt cx="3576082" cy="937168"/>
          </a:xfrm>
        </p:grpSpPr>
        <p:sp>
          <p:nvSpPr>
            <p:cNvPr id="21" name="AutoShape 51">
              <a:extLst>
                <a:ext uri="{FF2B5EF4-FFF2-40B4-BE49-F238E27FC236}">
                  <a16:creationId xmlns:a16="http://schemas.microsoft.com/office/drawing/2014/main" id="{CA4E0AAF-DB54-4F39-9010-BF85BE7A9DD2}"/>
                </a:ext>
              </a:extLst>
            </p:cNvPr>
            <p:cNvSpPr>
              <a:spLocks noChangeArrowheads="1"/>
            </p:cNvSpPr>
            <p:nvPr/>
          </p:nvSpPr>
          <p:spPr bwMode="gray">
            <a:xfrm>
              <a:off x="3601054" y="456605"/>
              <a:ext cx="3576082" cy="937168"/>
            </a:xfrm>
            <a:prstGeom prst="chevron">
              <a:avLst>
                <a:gd name="adj" fmla="val 27104"/>
              </a:avLst>
            </a:prstGeom>
            <a:solidFill>
              <a:srgbClr val="5E6998"/>
            </a:solidFill>
            <a:ln w="28575" cmpd="sng">
              <a:solidFill>
                <a:sysClr val="window" lastClr="FFFFFF"/>
              </a:solidFill>
              <a:miter lim="800000"/>
              <a:headEnd/>
              <a:tailEnd/>
            </a:ln>
            <a:effectLst/>
          </p:spPr>
          <p:txBody>
            <a:bodyPr lIns="164592" rIns="0" anchor="ctr"/>
            <a:lstStyle/>
            <a:p>
              <a:pPr>
                <a:defRPr/>
              </a:pPr>
              <a:r>
                <a:rPr lang="en-US" kern="0" dirty="0">
                  <a:solidFill>
                    <a:srgbClr val="FFFFFF"/>
                  </a:solidFill>
                  <a:latin typeface="Arial" charset="0"/>
                  <a:ea typeface="ＭＳ Ｐゴシック" charset="0"/>
                  <a:cs typeface="ＭＳ Ｐゴシック" charset="0"/>
                </a:rPr>
                <a:t>OSC “Next Steps” </a:t>
              </a:r>
            </a:p>
          </p:txBody>
        </p:sp>
        <p:sp>
          <p:nvSpPr>
            <p:cNvPr id="22" name="Rectangle 21">
              <a:extLst>
                <a:ext uri="{FF2B5EF4-FFF2-40B4-BE49-F238E27FC236}">
                  <a16:creationId xmlns:a16="http://schemas.microsoft.com/office/drawing/2014/main" id="{F4E8310A-AC6A-4887-9CF8-C9B08C1660DF}"/>
                </a:ext>
              </a:extLst>
            </p:cNvPr>
            <p:cNvSpPr/>
            <p:nvPr/>
          </p:nvSpPr>
          <p:spPr>
            <a:xfrm>
              <a:off x="6439596" y="456605"/>
              <a:ext cx="737540" cy="937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endParaRPr lang="en-US" sz="1050" dirty="0"/>
            </a:p>
          </p:txBody>
        </p:sp>
      </p:grpSp>
      <p:sp>
        <p:nvSpPr>
          <p:cNvPr id="2" name="Title 1">
            <a:extLst>
              <a:ext uri="{FF2B5EF4-FFF2-40B4-BE49-F238E27FC236}">
                <a16:creationId xmlns:a16="http://schemas.microsoft.com/office/drawing/2014/main" id="{AA275888-88DC-425A-A711-41FDB0A6E111}"/>
              </a:ext>
            </a:extLst>
          </p:cNvPr>
          <p:cNvSpPr>
            <a:spLocks noGrp="1"/>
          </p:cNvSpPr>
          <p:nvPr>
            <p:ph type="title"/>
          </p:nvPr>
        </p:nvSpPr>
        <p:spPr>
          <a:xfrm>
            <a:off x="75362" y="45264"/>
            <a:ext cx="10515600" cy="1325563"/>
          </a:xfrm>
        </p:spPr>
        <p:txBody>
          <a:bodyPr/>
          <a:lstStyle/>
          <a:p>
            <a:r>
              <a:rPr lang="en-US" dirty="0"/>
              <a:t>Where does OSC go from here?</a:t>
            </a:r>
          </a:p>
        </p:txBody>
      </p:sp>
      <p:sp>
        <p:nvSpPr>
          <p:cNvPr id="14" name="AutoShape 53">
            <a:extLst>
              <a:ext uri="{FF2B5EF4-FFF2-40B4-BE49-F238E27FC236}">
                <a16:creationId xmlns:a16="http://schemas.microsoft.com/office/drawing/2014/main" id="{85690BAD-6E16-4488-BD02-B4D1AAB76EE2}"/>
              </a:ext>
            </a:extLst>
          </p:cNvPr>
          <p:cNvSpPr>
            <a:spLocks noChangeArrowheads="1"/>
          </p:cNvSpPr>
          <p:nvPr/>
        </p:nvSpPr>
        <p:spPr bwMode="gray">
          <a:xfrm>
            <a:off x="2838436" y="4799895"/>
            <a:ext cx="2780619" cy="777841"/>
          </a:xfrm>
          <a:prstGeom prst="chevron">
            <a:avLst>
              <a:gd name="adj" fmla="val 27104"/>
            </a:avLst>
          </a:prstGeom>
          <a:solidFill>
            <a:srgbClr val="838CB0"/>
          </a:solidFill>
          <a:ln w="28575" cmpd="sng">
            <a:solidFill>
              <a:sysClr val="window" lastClr="FFFFFF"/>
            </a:solidFill>
            <a:miter lim="800000"/>
            <a:headEnd/>
            <a:tailEnd/>
          </a:ln>
          <a:effectLst/>
        </p:spPr>
        <p:txBody>
          <a:bodyPr lIns="164592" rIns="0" anchor="ctr"/>
          <a:lstStyle/>
          <a:p>
            <a:r>
              <a:rPr lang="en-US" kern="0" dirty="0">
                <a:solidFill>
                  <a:srgbClr val="FFFFFF"/>
                </a:solidFill>
                <a:latin typeface="Arial" charset="0"/>
                <a:ea typeface="ＭＳ Ｐゴシック" charset="0"/>
                <a:cs typeface="ＭＳ Ｐゴシック" charset="0"/>
              </a:rPr>
              <a:t>Disagree with Report </a:t>
            </a:r>
          </a:p>
        </p:txBody>
      </p:sp>
      <p:sp>
        <p:nvSpPr>
          <p:cNvPr id="15" name="AutoShape 53">
            <a:extLst>
              <a:ext uri="{FF2B5EF4-FFF2-40B4-BE49-F238E27FC236}">
                <a16:creationId xmlns:a16="http://schemas.microsoft.com/office/drawing/2014/main" id="{BAD39DD0-FE93-4FEC-B524-0738CF7575A2}"/>
              </a:ext>
            </a:extLst>
          </p:cNvPr>
          <p:cNvSpPr>
            <a:spLocks noChangeArrowheads="1"/>
          </p:cNvSpPr>
          <p:nvPr/>
        </p:nvSpPr>
        <p:spPr bwMode="gray">
          <a:xfrm>
            <a:off x="2838436" y="1415322"/>
            <a:ext cx="2720769" cy="777841"/>
          </a:xfrm>
          <a:prstGeom prst="chevron">
            <a:avLst>
              <a:gd name="adj" fmla="val 27104"/>
            </a:avLst>
          </a:prstGeom>
          <a:solidFill>
            <a:srgbClr val="ADB2CB"/>
          </a:solidFill>
          <a:ln w="28575" cmpd="sng">
            <a:solidFill>
              <a:sysClr val="window" lastClr="FFFFFF"/>
            </a:solidFill>
            <a:miter lim="800000"/>
            <a:headEnd/>
            <a:tailEnd/>
          </a:ln>
          <a:effectLst/>
        </p:spPr>
        <p:txBody>
          <a:bodyPr lIns="164592" rIns="0" anchor="ctr"/>
          <a:lstStyle/>
          <a:p>
            <a:pPr>
              <a:defRPr/>
            </a:pPr>
            <a:r>
              <a:rPr lang="en-US" kern="0" dirty="0">
                <a:solidFill>
                  <a:srgbClr val="FFFFFF"/>
                </a:solidFill>
                <a:latin typeface="Arial" charset="0"/>
                <a:ea typeface="ＭＳ Ｐゴシック" charset="0"/>
                <a:cs typeface="ＭＳ Ｐゴシック" charset="0"/>
              </a:rPr>
              <a:t>Agree with Report</a:t>
            </a:r>
          </a:p>
        </p:txBody>
      </p:sp>
      <p:sp>
        <p:nvSpPr>
          <p:cNvPr id="16" name="Speech Bubble: Rectangle 15">
            <a:extLst>
              <a:ext uri="{FF2B5EF4-FFF2-40B4-BE49-F238E27FC236}">
                <a16:creationId xmlns:a16="http://schemas.microsoft.com/office/drawing/2014/main" id="{957414C1-3084-4FC7-905D-038CDA3C149C}"/>
              </a:ext>
            </a:extLst>
          </p:cNvPr>
          <p:cNvSpPr/>
          <p:nvPr/>
        </p:nvSpPr>
        <p:spPr>
          <a:xfrm>
            <a:off x="6280484" y="1616949"/>
            <a:ext cx="2839453" cy="1695746"/>
          </a:xfrm>
          <a:prstGeom prst="wedgeRectCallout">
            <a:avLst>
              <a:gd name="adj1" fmla="val -73917"/>
              <a:gd name="adj2" fmla="val -41081"/>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u="sng" dirty="0">
                <a:solidFill>
                  <a:schemeClr val="bg1"/>
                </a:solidFill>
              </a:rPr>
              <a:t>CMMC-AB Consideration:</a:t>
            </a:r>
          </a:p>
          <a:p>
            <a:pPr marL="171450" indent="-171450">
              <a:buFont typeface="Arial" panose="020B0604020202020204" pitchFamily="34" charset="0"/>
              <a:buChar char="•"/>
            </a:pPr>
            <a:r>
              <a:rPr lang="en-US" sz="1000" b="1" dirty="0">
                <a:solidFill>
                  <a:schemeClr val="bg1"/>
                </a:solidFill>
              </a:rPr>
              <a:t>How close was the OSC to meeting the target Assessment Level?</a:t>
            </a:r>
          </a:p>
          <a:p>
            <a:pPr marL="171450" indent="-171450">
              <a:buFont typeface="Arial" panose="020B0604020202020204" pitchFamily="34" charset="0"/>
              <a:buChar char="•"/>
            </a:pPr>
            <a:r>
              <a:rPr lang="en-US" sz="1000" b="1" dirty="0">
                <a:solidFill>
                  <a:schemeClr val="bg1"/>
                </a:solidFill>
              </a:rPr>
              <a:t>Does the OSC get an automatic  secondary certification rating (if applicable)</a:t>
            </a:r>
          </a:p>
          <a:p>
            <a:pPr marL="171450" indent="-171450">
              <a:buFont typeface="Arial" panose="020B0604020202020204" pitchFamily="34" charset="0"/>
              <a:buChar char="•"/>
            </a:pPr>
            <a:r>
              <a:rPr lang="en-US" sz="1000" b="1" dirty="0">
                <a:solidFill>
                  <a:schemeClr val="bg1"/>
                </a:solidFill>
              </a:rPr>
              <a:t>Formal Calculation based on results and target CMMC Level mapping to generate a “delta” score</a:t>
            </a:r>
          </a:p>
          <a:p>
            <a:pPr marL="171450" indent="-171450">
              <a:buFont typeface="Arial" panose="020B0604020202020204" pitchFamily="34" charset="0"/>
              <a:buChar char="•"/>
            </a:pPr>
            <a:r>
              <a:rPr lang="en-US" sz="1000" b="1" dirty="0">
                <a:solidFill>
                  <a:schemeClr val="bg1"/>
                </a:solidFill>
              </a:rPr>
              <a:t>Offer the OSC a Delta-Assessment path if the OSC is close-enough?</a:t>
            </a:r>
          </a:p>
          <a:p>
            <a:endParaRPr lang="en-US" sz="1000" b="1" dirty="0">
              <a:solidFill>
                <a:schemeClr val="bg1"/>
              </a:solidFill>
            </a:endParaRPr>
          </a:p>
          <a:p>
            <a:pPr marL="171450" indent="-171450">
              <a:buFont typeface="Arial" panose="020B0604020202020204" pitchFamily="34" charset="0"/>
              <a:buChar char="•"/>
            </a:pPr>
            <a:endParaRPr lang="en-US" sz="1000" b="1" dirty="0">
              <a:solidFill>
                <a:schemeClr val="bg1"/>
              </a:solidFill>
            </a:endParaRPr>
          </a:p>
          <a:p>
            <a:pPr marL="171450" indent="-171450">
              <a:buFont typeface="Arial" panose="020B0604020202020204" pitchFamily="34" charset="0"/>
              <a:buChar char="•"/>
            </a:pPr>
            <a:endParaRPr lang="en-US" sz="1000" b="1" dirty="0">
              <a:solidFill>
                <a:schemeClr val="bg1"/>
              </a:solidFill>
            </a:endParaRPr>
          </a:p>
        </p:txBody>
      </p:sp>
      <p:sp>
        <p:nvSpPr>
          <p:cNvPr id="17" name="Speech Bubble: Rectangle 16">
            <a:extLst>
              <a:ext uri="{FF2B5EF4-FFF2-40B4-BE49-F238E27FC236}">
                <a16:creationId xmlns:a16="http://schemas.microsoft.com/office/drawing/2014/main" id="{866D2103-FBC8-4F25-B4C0-A070BF9E1995}"/>
              </a:ext>
            </a:extLst>
          </p:cNvPr>
          <p:cNvSpPr/>
          <p:nvPr/>
        </p:nvSpPr>
        <p:spPr>
          <a:xfrm>
            <a:off x="6890085" y="4851437"/>
            <a:ext cx="2614862" cy="726299"/>
          </a:xfrm>
          <a:prstGeom prst="wedgeRectCallout">
            <a:avLst>
              <a:gd name="adj1" fmla="val -95664"/>
              <a:gd name="adj2" fmla="val -736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bg1"/>
                </a:solidFill>
              </a:rPr>
              <a:t>OSC can leverage the normal Appeals Process:</a:t>
            </a:r>
          </a:p>
          <a:p>
            <a:pPr marL="685800" lvl="1" indent="-228600">
              <a:buFont typeface="Arial" panose="020B0604020202020204" pitchFamily="34" charset="0"/>
              <a:buChar char="•"/>
            </a:pPr>
            <a:r>
              <a:rPr lang="en-US" sz="1000" b="1" dirty="0">
                <a:solidFill>
                  <a:schemeClr val="bg1"/>
                </a:solidFill>
              </a:rPr>
              <a:t>Don’t agree with report findings</a:t>
            </a:r>
          </a:p>
          <a:p>
            <a:pPr marL="685800" lvl="1" indent="-228600">
              <a:buFont typeface="Arial" panose="020B0604020202020204" pitchFamily="34" charset="0"/>
              <a:buChar char="•"/>
            </a:pPr>
            <a:r>
              <a:rPr lang="en-US" sz="1000" b="1" dirty="0">
                <a:solidFill>
                  <a:schemeClr val="bg1"/>
                </a:solidFill>
              </a:rPr>
              <a:t>Don’t agree with how Assessment was conducted</a:t>
            </a:r>
          </a:p>
          <a:p>
            <a:pPr marL="171450" indent="-171450">
              <a:buFont typeface="Arial" panose="020B0604020202020204" pitchFamily="34" charset="0"/>
              <a:buChar char="•"/>
            </a:pPr>
            <a:endParaRPr lang="en-US" sz="1000" b="1" dirty="0">
              <a:solidFill>
                <a:schemeClr val="bg1"/>
              </a:solidFill>
            </a:endParaRPr>
          </a:p>
        </p:txBody>
      </p:sp>
    </p:spTree>
    <p:extLst>
      <p:ext uri="{BB962C8B-B14F-4D97-AF65-F5344CB8AC3E}">
        <p14:creationId xmlns:p14="http://schemas.microsoft.com/office/powerpoint/2010/main" val="351236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50BA-99FC-4041-8A62-CBCD5ED397B8}"/>
              </a:ext>
            </a:extLst>
          </p:cNvPr>
          <p:cNvSpPr>
            <a:spLocks noGrp="1"/>
          </p:cNvSpPr>
          <p:nvPr>
            <p:ph type="title"/>
          </p:nvPr>
        </p:nvSpPr>
        <p:spPr>
          <a:xfrm>
            <a:off x="148390" y="232860"/>
            <a:ext cx="10515600" cy="728914"/>
          </a:xfrm>
        </p:spPr>
        <p:txBody>
          <a:bodyPr/>
          <a:lstStyle/>
          <a:p>
            <a:r>
              <a:rPr lang="en-US" dirty="0"/>
              <a:t>What does a FAIL Assessment look like</a:t>
            </a:r>
          </a:p>
        </p:txBody>
      </p:sp>
      <p:sp>
        <p:nvSpPr>
          <p:cNvPr id="3" name="Content Placeholder 2">
            <a:extLst>
              <a:ext uri="{FF2B5EF4-FFF2-40B4-BE49-F238E27FC236}">
                <a16:creationId xmlns:a16="http://schemas.microsoft.com/office/drawing/2014/main" id="{1F687CD7-AB5F-422C-9A96-E2DBB3168368}"/>
              </a:ext>
            </a:extLst>
          </p:cNvPr>
          <p:cNvSpPr>
            <a:spLocks noGrp="1"/>
          </p:cNvSpPr>
          <p:nvPr>
            <p:ph idx="1"/>
          </p:nvPr>
        </p:nvSpPr>
        <p:spPr>
          <a:xfrm>
            <a:off x="870285" y="1087687"/>
            <a:ext cx="10515600" cy="4799765"/>
          </a:xfrm>
        </p:spPr>
        <p:txBody>
          <a:bodyPr>
            <a:normAutofit fontScale="92500" lnSpcReduction="20000"/>
          </a:bodyPr>
          <a:lstStyle/>
          <a:p>
            <a:r>
              <a:rPr lang="en-US" dirty="0"/>
              <a:t>Background: PASS means that all</a:t>
            </a:r>
            <a:r>
              <a:rPr lang="en-US" i="1" dirty="0"/>
              <a:t> </a:t>
            </a:r>
            <a:r>
              <a:rPr lang="en-US" b="1" i="1" dirty="0"/>
              <a:t>target</a:t>
            </a:r>
            <a:r>
              <a:rPr lang="en-US" dirty="0"/>
              <a:t> CMMC level processes and practices have been rated “pass” or </a:t>
            </a:r>
            <a:r>
              <a:rPr lang="en-US" i="1" dirty="0"/>
              <a:t>non-applicable</a:t>
            </a:r>
          </a:p>
          <a:p>
            <a:r>
              <a:rPr lang="en-US" dirty="0"/>
              <a:t>NOTE: There is no such thing as a “conditional” CMMC certification at the target level</a:t>
            </a:r>
            <a:endParaRPr lang="en-US" sz="1800" dirty="0"/>
          </a:p>
          <a:p>
            <a:r>
              <a:rPr lang="en-US" dirty="0">
                <a:highlight>
                  <a:srgbClr val="FFFF00"/>
                </a:highlight>
              </a:rPr>
              <a:t>What are the potential offerings to an OSC for a “failed” assessment?</a:t>
            </a:r>
          </a:p>
          <a:p>
            <a:pPr lvl="1">
              <a:buFont typeface="Courier New" panose="02070309020205020404" pitchFamily="49" charset="0"/>
              <a:buChar char="o"/>
            </a:pPr>
            <a:r>
              <a:rPr lang="en-US" b="1" dirty="0"/>
              <a:t>Certification at a lower CMMC level - </a:t>
            </a:r>
            <a:r>
              <a:rPr lang="en-US" dirty="0">
                <a:highlight>
                  <a:srgbClr val="FFFF00"/>
                </a:highlight>
              </a:rPr>
              <a:t>based on the documented assessment results</a:t>
            </a:r>
          </a:p>
          <a:p>
            <a:pPr lvl="2">
              <a:buFont typeface="Wingdings" panose="05000000000000000000" pitchFamily="2" charset="2"/>
              <a:buChar char="§"/>
            </a:pPr>
            <a:r>
              <a:rPr lang="en-US" dirty="0">
                <a:highlight>
                  <a:srgbClr val="FFFF00"/>
                </a:highlight>
                <a:sym typeface="Wingdings" panose="05000000000000000000" pitchFamily="2" charset="2"/>
              </a:rPr>
              <a:t>Is this automatically determined by the C3PAO and included as part of the report?</a:t>
            </a:r>
          </a:p>
          <a:p>
            <a:pPr lvl="2">
              <a:buFont typeface="Wingdings" panose="05000000000000000000" pitchFamily="2" charset="2"/>
              <a:buChar char="§"/>
            </a:pPr>
            <a:r>
              <a:rPr lang="en-US" dirty="0">
                <a:highlight>
                  <a:srgbClr val="FFFF00"/>
                </a:highlight>
                <a:sym typeface="Wingdings" panose="05000000000000000000" pitchFamily="2" charset="2"/>
              </a:rPr>
              <a:t>Does the CMMC-AB automatically issue the certification and register the OSC at that lower level?</a:t>
            </a:r>
          </a:p>
          <a:p>
            <a:pPr lvl="1">
              <a:buFont typeface="Courier New" panose="02070309020205020404" pitchFamily="49" charset="0"/>
              <a:buChar char="o"/>
            </a:pPr>
            <a:r>
              <a:rPr lang="en-US" b="1" dirty="0"/>
              <a:t>Delta Assessment - </a:t>
            </a:r>
            <a:r>
              <a:rPr lang="en-US" dirty="0">
                <a:highlight>
                  <a:srgbClr val="FFFF00"/>
                </a:highlight>
              </a:rPr>
              <a:t>Is the OSC close enough to qualify for a Delta-Assessment?</a:t>
            </a:r>
          </a:p>
          <a:p>
            <a:pPr lvl="2">
              <a:buFont typeface="Wingdings" panose="05000000000000000000" pitchFamily="2" charset="2"/>
              <a:buChar char="§"/>
            </a:pPr>
            <a:r>
              <a:rPr lang="en-US" dirty="0">
                <a:highlight>
                  <a:srgbClr val="FFFF00"/>
                </a:highlight>
              </a:rPr>
              <a:t>Define a “delta” assessment calculation that defines thresholds and determines: 60/90/120-day timeframe(s) to based on those thresholds</a:t>
            </a:r>
          </a:p>
          <a:p>
            <a:pPr lvl="2">
              <a:buFont typeface="Wingdings" panose="05000000000000000000" pitchFamily="2" charset="2"/>
              <a:buChar char="§"/>
            </a:pPr>
            <a:r>
              <a:rPr lang="en-US" dirty="0">
                <a:highlight>
                  <a:srgbClr val="FFFF00"/>
                </a:highlight>
              </a:rPr>
              <a:t>RULE: Delta-Assessment (DA) must be performed by original Lead Assessor/Assessment Team </a:t>
            </a:r>
          </a:p>
          <a:p>
            <a:pPr lvl="2">
              <a:buFont typeface="Wingdings" panose="05000000000000000000" pitchFamily="2" charset="2"/>
              <a:buChar char="§"/>
            </a:pPr>
            <a:r>
              <a:rPr lang="en-US" dirty="0">
                <a:highlight>
                  <a:srgbClr val="FFFF00"/>
                </a:highlight>
              </a:rPr>
              <a:t>RULE: OSC can only attempt 1 (one) DA Assessment before entering the “cooling off” workflow to try again</a:t>
            </a:r>
          </a:p>
          <a:p>
            <a:pPr lvl="2">
              <a:buFont typeface="Wingdings" panose="05000000000000000000" pitchFamily="2" charset="2"/>
              <a:buChar char="§"/>
            </a:pPr>
            <a:r>
              <a:rPr lang="en-US" dirty="0">
                <a:highlight>
                  <a:srgbClr val="FFFF00"/>
                </a:highlight>
              </a:rPr>
              <a:t>RULE: Must reschedule DA Assessment with lead assessor and/or C3PAO</a:t>
            </a:r>
          </a:p>
          <a:p>
            <a:pPr marL="914400" lvl="2" indent="0">
              <a:buNone/>
            </a:pPr>
            <a:endParaRPr lang="en-US" dirty="0">
              <a:highlight>
                <a:srgbClr val="FFFF00"/>
              </a:highlight>
            </a:endParaRPr>
          </a:p>
          <a:p>
            <a:pPr lvl="2">
              <a:buFont typeface="Courier New" panose="02070309020205020404" pitchFamily="49" charset="0"/>
              <a:buChar char="o"/>
            </a:pPr>
            <a:endParaRPr lang="en-US" dirty="0">
              <a:highlight>
                <a:srgbClr val="FFFF00"/>
              </a:highlight>
            </a:endParaRPr>
          </a:p>
          <a:p>
            <a:pPr lvl="2"/>
            <a:endParaRPr lang="en-US" dirty="0">
              <a:highlight>
                <a:srgbClr val="FFFF00"/>
              </a:highlight>
            </a:endParaRPr>
          </a:p>
          <a:p>
            <a:pPr lvl="1"/>
            <a:endParaRPr lang="en-US" dirty="0">
              <a:highlight>
                <a:srgbClr val="FFFF00"/>
              </a:highlight>
            </a:endParaRPr>
          </a:p>
          <a:p>
            <a:pPr lvl="1"/>
            <a:endParaRPr lang="en-US" dirty="0">
              <a:highlight>
                <a:srgbClr val="FFFF00"/>
              </a:highlight>
            </a:endParaRPr>
          </a:p>
          <a:p>
            <a:endParaRPr lang="en-US" dirty="0"/>
          </a:p>
        </p:txBody>
      </p:sp>
    </p:spTree>
    <p:extLst>
      <p:ext uri="{BB962C8B-B14F-4D97-AF65-F5344CB8AC3E}">
        <p14:creationId xmlns:p14="http://schemas.microsoft.com/office/powerpoint/2010/main" val="359989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1B14BA2-6E49-0D4E-9CA4-B275F58D5D5E}"/>
              </a:ext>
            </a:extLst>
          </p:cNvPr>
          <p:cNvCxnSpPr>
            <a:cxnSpLocks/>
            <a:stCxn id="13" idx="3"/>
            <a:endCxn id="67" idx="1"/>
          </p:cNvCxnSpPr>
          <p:nvPr/>
        </p:nvCxnSpPr>
        <p:spPr>
          <a:xfrm>
            <a:off x="6163241" y="5949141"/>
            <a:ext cx="439493" cy="46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75A2E5-F5FD-5A41-9C37-D440D72DC2EF}"/>
              </a:ext>
            </a:extLst>
          </p:cNvPr>
          <p:cNvCxnSpPr>
            <a:cxnSpLocks/>
          </p:cNvCxnSpPr>
          <p:nvPr/>
        </p:nvCxnSpPr>
        <p:spPr>
          <a:xfrm flipV="1">
            <a:off x="1974267" y="1857432"/>
            <a:ext cx="9984367" cy="3562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FA95F4-2443-C34A-A79E-C2F9DAA4C0B8}"/>
              </a:ext>
            </a:extLst>
          </p:cNvPr>
          <p:cNvSpPr>
            <a:spLocks noGrp="1"/>
          </p:cNvSpPr>
          <p:nvPr>
            <p:ph type="title"/>
          </p:nvPr>
        </p:nvSpPr>
        <p:spPr>
          <a:xfrm>
            <a:off x="838199" y="365126"/>
            <a:ext cx="10894621" cy="751156"/>
          </a:xfrm>
        </p:spPr>
        <p:txBody>
          <a:bodyPr>
            <a:normAutofit/>
          </a:bodyPr>
          <a:lstStyle/>
          <a:p>
            <a:r>
              <a:rPr lang="en-US" sz="3600" dirty="0"/>
              <a:t>Potential FAIL workflows</a:t>
            </a:r>
          </a:p>
        </p:txBody>
      </p:sp>
      <p:sp>
        <p:nvSpPr>
          <p:cNvPr id="7" name="Rectangle 6">
            <a:extLst>
              <a:ext uri="{FF2B5EF4-FFF2-40B4-BE49-F238E27FC236}">
                <a16:creationId xmlns:a16="http://schemas.microsoft.com/office/drawing/2014/main" id="{CB74A2BA-75AE-C74C-88ED-63755623C70A}"/>
              </a:ext>
            </a:extLst>
          </p:cNvPr>
          <p:cNvSpPr/>
          <p:nvPr/>
        </p:nvSpPr>
        <p:spPr>
          <a:xfrm>
            <a:off x="1034716" y="1416988"/>
            <a:ext cx="120183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CMMC-AB</a:t>
            </a:r>
          </a:p>
          <a:p>
            <a:pPr algn="ctr"/>
            <a:r>
              <a:rPr lang="en-US" sz="1200" dirty="0"/>
              <a:t>Registers OSC’s Results &amp; Certification</a:t>
            </a:r>
          </a:p>
        </p:txBody>
      </p:sp>
      <p:sp>
        <p:nvSpPr>
          <p:cNvPr id="8" name="Rectangle 7">
            <a:extLst>
              <a:ext uri="{FF2B5EF4-FFF2-40B4-BE49-F238E27FC236}">
                <a16:creationId xmlns:a16="http://schemas.microsoft.com/office/drawing/2014/main" id="{1C33AB82-1B0D-394B-8251-EF7776D853DF}"/>
              </a:ext>
            </a:extLst>
          </p:cNvPr>
          <p:cNvSpPr/>
          <p:nvPr/>
        </p:nvSpPr>
        <p:spPr>
          <a:xfrm>
            <a:off x="2624256" y="1399804"/>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OSC Receives Official CMMC-AB Certification</a:t>
            </a:r>
          </a:p>
          <a:p>
            <a:pPr algn="ctr"/>
            <a:r>
              <a:rPr lang="en-US" sz="1200" dirty="0"/>
              <a:t>“Fail Report”</a:t>
            </a:r>
          </a:p>
        </p:txBody>
      </p:sp>
      <p:sp>
        <p:nvSpPr>
          <p:cNvPr id="9" name="Diamond 8">
            <a:extLst>
              <a:ext uri="{FF2B5EF4-FFF2-40B4-BE49-F238E27FC236}">
                <a16:creationId xmlns:a16="http://schemas.microsoft.com/office/drawing/2014/main" id="{ED706A12-FFE4-A94D-9999-D44DE21DF9C2}"/>
              </a:ext>
            </a:extLst>
          </p:cNvPr>
          <p:cNvSpPr/>
          <p:nvPr/>
        </p:nvSpPr>
        <p:spPr>
          <a:xfrm>
            <a:off x="4857829" y="1423554"/>
            <a:ext cx="1256804" cy="96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OSC Agrees</a:t>
            </a:r>
          </a:p>
        </p:txBody>
      </p:sp>
      <p:sp>
        <p:nvSpPr>
          <p:cNvPr id="10" name="Rectangle 9">
            <a:extLst>
              <a:ext uri="{FF2B5EF4-FFF2-40B4-BE49-F238E27FC236}">
                <a16:creationId xmlns:a16="http://schemas.microsoft.com/office/drawing/2014/main" id="{56D1F3F2-62B0-2246-AC43-0067D1D3D8EB}"/>
              </a:ext>
            </a:extLst>
          </p:cNvPr>
          <p:cNvSpPr/>
          <p:nvPr/>
        </p:nvSpPr>
        <p:spPr>
          <a:xfrm>
            <a:off x="8580263" y="1409082"/>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 for DA</a:t>
            </a:r>
          </a:p>
        </p:txBody>
      </p:sp>
      <p:sp>
        <p:nvSpPr>
          <p:cNvPr id="12" name="Rectangle 11">
            <a:extLst>
              <a:ext uri="{FF2B5EF4-FFF2-40B4-BE49-F238E27FC236}">
                <a16:creationId xmlns:a16="http://schemas.microsoft.com/office/drawing/2014/main" id="{1D855FC8-8B03-084C-9928-9F51D860A2B4}"/>
              </a:ext>
            </a:extLst>
          </p:cNvPr>
          <p:cNvSpPr/>
          <p:nvPr/>
        </p:nvSpPr>
        <p:spPr>
          <a:xfrm>
            <a:off x="10547226" y="1399804"/>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Re-enter CMMC Assessment Path for a DA</a:t>
            </a:r>
          </a:p>
        </p:txBody>
      </p:sp>
      <p:sp>
        <p:nvSpPr>
          <p:cNvPr id="13" name="Rectangle 12">
            <a:extLst>
              <a:ext uri="{FF2B5EF4-FFF2-40B4-BE49-F238E27FC236}">
                <a16:creationId xmlns:a16="http://schemas.microsoft.com/office/drawing/2014/main" id="{16D4AFC3-B66A-1644-9956-4DBF2C3828A7}"/>
              </a:ext>
            </a:extLst>
          </p:cNvPr>
          <p:cNvSpPr/>
          <p:nvPr/>
        </p:nvSpPr>
        <p:spPr>
          <a:xfrm>
            <a:off x="4774818" y="5491513"/>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Follow Normal</a:t>
            </a:r>
          </a:p>
          <a:p>
            <a:pPr algn="ctr"/>
            <a:r>
              <a:rPr lang="en-US" sz="1200" dirty="0"/>
              <a:t>“Assessor Dispute” Appeals Process</a:t>
            </a:r>
          </a:p>
        </p:txBody>
      </p:sp>
      <p:sp>
        <p:nvSpPr>
          <p:cNvPr id="14" name="Rectangle 13">
            <a:extLst>
              <a:ext uri="{FF2B5EF4-FFF2-40B4-BE49-F238E27FC236}">
                <a16:creationId xmlns:a16="http://schemas.microsoft.com/office/drawing/2014/main" id="{A22F61DC-F53C-8140-BBCD-96268527B29D}"/>
              </a:ext>
            </a:extLst>
          </p:cNvPr>
          <p:cNvSpPr/>
          <p:nvPr/>
        </p:nvSpPr>
        <p:spPr>
          <a:xfrm>
            <a:off x="6744450" y="3540341"/>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Follow Normal </a:t>
            </a:r>
          </a:p>
          <a:p>
            <a:pPr algn="ctr"/>
            <a:r>
              <a:rPr lang="en-US" sz="1200" dirty="0"/>
              <a:t>“Assessment Dispute”</a:t>
            </a:r>
          </a:p>
          <a:p>
            <a:pPr algn="ctr"/>
            <a:r>
              <a:rPr lang="en-US" sz="1200" dirty="0"/>
              <a:t>Appeal Process</a:t>
            </a:r>
          </a:p>
        </p:txBody>
      </p:sp>
      <p:sp>
        <p:nvSpPr>
          <p:cNvPr id="20" name="TextBox 19">
            <a:extLst>
              <a:ext uri="{FF2B5EF4-FFF2-40B4-BE49-F238E27FC236}">
                <a16:creationId xmlns:a16="http://schemas.microsoft.com/office/drawing/2014/main" id="{2F6719DE-F2E4-EA40-AB1B-A70F8AFDAB3B}"/>
              </a:ext>
            </a:extLst>
          </p:cNvPr>
          <p:cNvSpPr txBox="1"/>
          <p:nvPr/>
        </p:nvSpPr>
        <p:spPr>
          <a:xfrm>
            <a:off x="6211367" y="1857432"/>
            <a:ext cx="285008" cy="369332"/>
          </a:xfrm>
          <a:prstGeom prst="rect">
            <a:avLst/>
          </a:prstGeom>
          <a:noFill/>
        </p:spPr>
        <p:txBody>
          <a:bodyPr wrap="square" rtlCol="0">
            <a:spAutoFit/>
          </a:bodyPr>
          <a:lstStyle/>
          <a:p>
            <a:r>
              <a:rPr lang="en-US" dirty="0"/>
              <a:t>Y</a:t>
            </a:r>
          </a:p>
        </p:txBody>
      </p:sp>
      <p:sp>
        <p:nvSpPr>
          <p:cNvPr id="22" name="TextBox 21">
            <a:extLst>
              <a:ext uri="{FF2B5EF4-FFF2-40B4-BE49-F238E27FC236}">
                <a16:creationId xmlns:a16="http://schemas.microsoft.com/office/drawing/2014/main" id="{5B832A4A-8036-0346-A019-6DD315B43DA1}"/>
              </a:ext>
            </a:extLst>
          </p:cNvPr>
          <p:cNvSpPr txBox="1"/>
          <p:nvPr/>
        </p:nvSpPr>
        <p:spPr>
          <a:xfrm>
            <a:off x="2472104" y="2391503"/>
            <a:ext cx="2063338"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Includes lower CMMC Level Certification (if applicable)</a:t>
            </a:r>
          </a:p>
          <a:p>
            <a:pPr marL="171450" indent="-171450">
              <a:buFont typeface="Arial" panose="020B0604020202020204" pitchFamily="34" charset="0"/>
              <a:buChar char="•"/>
            </a:pPr>
            <a:r>
              <a:rPr lang="en-US" sz="1200" dirty="0"/>
              <a:t>Includes Instructions for taking the “Delta-Assessment” (DA)  (if applicable)</a:t>
            </a:r>
          </a:p>
          <a:p>
            <a:endParaRPr lang="en-US" sz="1200" dirty="0"/>
          </a:p>
        </p:txBody>
      </p:sp>
      <p:sp>
        <p:nvSpPr>
          <p:cNvPr id="33" name="Rectangle 32">
            <a:extLst>
              <a:ext uri="{FF2B5EF4-FFF2-40B4-BE49-F238E27FC236}">
                <a16:creationId xmlns:a16="http://schemas.microsoft.com/office/drawing/2014/main" id="{CFA2AA58-187B-401A-A8D4-3804EC68F165}"/>
              </a:ext>
            </a:extLst>
          </p:cNvPr>
          <p:cNvSpPr/>
          <p:nvPr/>
        </p:nvSpPr>
        <p:spPr>
          <a:xfrm>
            <a:off x="76295" y="3028051"/>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C3PAO Submits</a:t>
            </a:r>
          </a:p>
          <a:p>
            <a:pPr algn="ctr"/>
            <a:r>
              <a:rPr lang="en-US" sz="1200" dirty="0"/>
              <a:t>Assessment Report to CMMC-AB</a:t>
            </a:r>
          </a:p>
        </p:txBody>
      </p:sp>
      <p:sp>
        <p:nvSpPr>
          <p:cNvPr id="35" name="TextBox 34">
            <a:extLst>
              <a:ext uri="{FF2B5EF4-FFF2-40B4-BE49-F238E27FC236}">
                <a16:creationId xmlns:a16="http://schemas.microsoft.com/office/drawing/2014/main" id="{7B912AD2-EE67-4A67-901E-3B0D3770A636}"/>
              </a:ext>
            </a:extLst>
          </p:cNvPr>
          <p:cNvSpPr txBox="1"/>
          <p:nvPr/>
        </p:nvSpPr>
        <p:spPr>
          <a:xfrm>
            <a:off x="115915" y="3945251"/>
            <a:ext cx="2063338"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Report includes validation of OSC meeting Certification at a lower CMMC Level (if applicable)</a:t>
            </a:r>
          </a:p>
          <a:p>
            <a:pPr marL="171450" indent="-171450">
              <a:buFont typeface="Arial" panose="020B0604020202020204" pitchFamily="34" charset="0"/>
              <a:buChar char="•"/>
            </a:pPr>
            <a:r>
              <a:rPr lang="en-US" sz="1200" dirty="0"/>
              <a:t>Report includes “Delta-Assessment” calculation (if applicable)</a:t>
            </a:r>
          </a:p>
          <a:p>
            <a:endParaRPr lang="en-US" sz="1200" dirty="0"/>
          </a:p>
        </p:txBody>
      </p:sp>
      <p:cxnSp>
        <p:nvCxnSpPr>
          <p:cNvPr id="5" name="Connector: Elbow 4">
            <a:extLst>
              <a:ext uri="{FF2B5EF4-FFF2-40B4-BE49-F238E27FC236}">
                <a16:creationId xmlns:a16="http://schemas.microsoft.com/office/drawing/2014/main" id="{2C2C96FD-070E-4A86-B248-C97A0903690A}"/>
              </a:ext>
            </a:extLst>
          </p:cNvPr>
          <p:cNvCxnSpPr>
            <a:cxnSpLocks/>
            <a:stCxn id="33" idx="0"/>
            <a:endCxn id="7" idx="1"/>
          </p:cNvCxnSpPr>
          <p:nvPr/>
        </p:nvCxnSpPr>
        <p:spPr>
          <a:xfrm rot="5400000" flipH="1" flipV="1">
            <a:off x="325894" y="2319230"/>
            <a:ext cx="1153435" cy="2642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Diamond 35">
            <a:extLst>
              <a:ext uri="{FF2B5EF4-FFF2-40B4-BE49-F238E27FC236}">
                <a16:creationId xmlns:a16="http://schemas.microsoft.com/office/drawing/2014/main" id="{A1E4A60F-5167-4F8C-89A2-2CE519789AF8}"/>
              </a:ext>
            </a:extLst>
          </p:cNvPr>
          <p:cNvSpPr/>
          <p:nvPr/>
        </p:nvSpPr>
        <p:spPr>
          <a:xfrm>
            <a:off x="6522929" y="1409082"/>
            <a:ext cx="1602393" cy="96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 Qualified?</a:t>
            </a:r>
          </a:p>
        </p:txBody>
      </p:sp>
      <p:sp>
        <p:nvSpPr>
          <p:cNvPr id="37" name="TextBox 36">
            <a:extLst>
              <a:ext uri="{FF2B5EF4-FFF2-40B4-BE49-F238E27FC236}">
                <a16:creationId xmlns:a16="http://schemas.microsoft.com/office/drawing/2014/main" id="{A51623CA-84BA-497E-A595-57826CCBF2DD}"/>
              </a:ext>
            </a:extLst>
          </p:cNvPr>
          <p:cNvSpPr txBox="1"/>
          <p:nvPr/>
        </p:nvSpPr>
        <p:spPr>
          <a:xfrm>
            <a:off x="8125420" y="1857432"/>
            <a:ext cx="285008" cy="369332"/>
          </a:xfrm>
          <a:prstGeom prst="rect">
            <a:avLst/>
          </a:prstGeom>
          <a:noFill/>
        </p:spPr>
        <p:txBody>
          <a:bodyPr wrap="square" rtlCol="0">
            <a:spAutoFit/>
          </a:bodyPr>
          <a:lstStyle/>
          <a:p>
            <a:r>
              <a:rPr lang="en-US" dirty="0"/>
              <a:t>Y</a:t>
            </a:r>
          </a:p>
        </p:txBody>
      </p:sp>
      <p:sp>
        <p:nvSpPr>
          <p:cNvPr id="38" name="TextBox 37">
            <a:extLst>
              <a:ext uri="{FF2B5EF4-FFF2-40B4-BE49-F238E27FC236}">
                <a16:creationId xmlns:a16="http://schemas.microsoft.com/office/drawing/2014/main" id="{A2CF7315-247E-4303-9CE3-43D272D4282D}"/>
              </a:ext>
            </a:extLst>
          </p:cNvPr>
          <p:cNvSpPr txBox="1"/>
          <p:nvPr/>
        </p:nvSpPr>
        <p:spPr>
          <a:xfrm>
            <a:off x="6538029" y="438724"/>
            <a:ext cx="1587293"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OSC only gets 1 try at a DA</a:t>
            </a:r>
          </a:p>
          <a:p>
            <a:pPr marL="171450" indent="-171450">
              <a:buFont typeface="Arial" panose="020B0604020202020204" pitchFamily="34" charset="0"/>
              <a:buChar char="•"/>
            </a:pPr>
            <a:r>
              <a:rPr lang="en-US" sz="1200" dirty="0"/>
              <a:t>If FAIL again, OSC enters normal “Cooling Off” path </a:t>
            </a:r>
          </a:p>
          <a:p>
            <a:endParaRPr lang="en-US" sz="1200" dirty="0"/>
          </a:p>
        </p:txBody>
      </p:sp>
      <p:sp>
        <p:nvSpPr>
          <p:cNvPr id="39" name="TextBox 38">
            <a:extLst>
              <a:ext uri="{FF2B5EF4-FFF2-40B4-BE49-F238E27FC236}">
                <a16:creationId xmlns:a16="http://schemas.microsoft.com/office/drawing/2014/main" id="{12379288-02E7-4A43-AB99-C0E6895434DE}"/>
              </a:ext>
            </a:extLst>
          </p:cNvPr>
          <p:cNvSpPr txBox="1"/>
          <p:nvPr/>
        </p:nvSpPr>
        <p:spPr>
          <a:xfrm>
            <a:off x="5469029" y="2717432"/>
            <a:ext cx="350199" cy="369332"/>
          </a:xfrm>
          <a:prstGeom prst="rect">
            <a:avLst/>
          </a:prstGeom>
          <a:noFill/>
        </p:spPr>
        <p:txBody>
          <a:bodyPr wrap="square" rtlCol="0">
            <a:spAutoFit/>
          </a:bodyPr>
          <a:lstStyle/>
          <a:p>
            <a:r>
              <a:rPr lang="en-US" dirty="0"/>
              <a:t>N</a:t>
            </a:r>
          </a:p>
        </p:txBody>
      </p:sp>
      <p:cxnSp>
        <p:nvCxnSpPr>
          <p:cNvPr id="40" name="Straight Arrow Connector 39">
            <a:extLst>
              <a:ext uri="{FF2B5EF4-FFF2-40B4-BE49-F238E27FC236}">
                <a16:creationId xmlns:a16="http://schemas.microsoft.com/office/drawing/2014/main" id="{7ABDEE82-FD62-4F50-B5BF-95A22FB4B999}"/>
              </a:ext>
            </a:extLst>
          </p:cNvPr>
          <p:cNvCxnSpPr>
            <a:cxnSpLocks/>
            <a:stCxn id="9" idx="2"/>
            <a:endCxn id="44" idx="0"/>
          </p:cNvCxnSpPr>
          <p:nvPr/>
        </p:nvCxnSpPr>
        <p:spPr>
          <a:xfrm flipH="1">
            <a:off x="5460527" y="2391504"/>
            <a:ext cx="25704" cy="112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Diamond 43">
            <a:extLst>
              <a:ext uri="{FF2B5EF4-FFF2-40B4-BE49-F238E27FC236}">
                <a16:creationId xmlns:a16="http://schemas.microsoft.com/office/drawing/2014/main" id="{9E6B8B5E-185A-4E3B-9428-2C986CF76E0C}"/>
              </a:ext>
            </a:extLst>
          </p:cNvPr>
          <p:cNvSpPr/>
          <p:nvPr/>
        </p:nvSpPr>
        <p:spPr>
          <a:xfrm>
            <a:off x="4664249" y="3516027"/>
            <a:ext cx="1592556" cy="96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Disagrees with Report</a:t>
            </a:r>
          </a:p>
        </p:txBody>
      </p:sp>
      <p:sp>
        <p:nvSpPr>
          <p:cNvPr id="49" name="TextBox 48">
            <a:extLst>
              <a:ext uri="{FF2B5EF4-FFF2-40B4-BE49-F238E27FC236}">
                <a16:creationId xmlns:a16="http://schemas.microsoft.com/office/drawing/2014/main" id="{1765D9A3-04D7-4BA2-9BB4-EDFCAE607BFF}"/>
              </a:ext>
            </a:extLst>
          </p:cNvPr>
          <p:cNvSpPr txBox="1"/>
          <p:nvPr/>
        </p:nvSpPr>
        <p:spPr>
          <a:xfrm>
            <a:off x="6330635" y="3650379"/>
            <a:ext cx="285008" cy="369332"/>
          </a:xfrm>
          <a:prstGeom prst="rect">
            <a:avLst/>
          </a:prstGeom>
          <a:noFill/>
        </p:spPr>
        <p:txBody>
          <a:bodyPr wrap="square" rtlCol="0">
            <a:spAutoFit/>
          </a:bodyPr>
          <a:lstStyle/>
          <a:p>
            <a:r>
              <a:rPr lang="en-US" dirty="0"/>
              <a:t>Y</a:t>
            </a:r>
          </a:p>
        </p:txBody>
      </p:sp>
      <p:sp>
        <p:nvSpPr>
          <p:cNvPr id="50" name="TextBox 49">
            <a:extLst>
              <a:ext uri="{FF2B5EF4-FFF2-40B4-BE49-F238E27FC236}">
                <a16:creationId xmlns:a16="http://schemas.microsoft.com/office/drawing/2014/main" id="{9E83BDAB-AA6B-4DF0-8F2F-6CDE90BE9846}"/>
              </a:ext>
            </a:extLst>
          </p:cNvPr>
          <p:cNvSpPr txBox="1"/>
          <p:nvPr/>
        </p:nvSpPr>
        <p:spPr>
          <a:xfrm>
            <a:off x="5477536" y="4904678"/>
            <a:ext cx="350199" cy="369332"/>
          </a:xfrm>
          <a:prstGeom prst="rect">
            <a:avLst/>
          </a:prstGeom>
          <a:noFill/>
        </p:spPr>
        <p:txBody>
          <a:bodyPr wrap="square" rtlCol="0">
            <a:spAutoFit/>
          </a:bodyPr>
          <a:lstStyle/>
          <a:p>
            <a:r>
              <a:rPr lang="en-US" dirty="0"/>
              <a:t>N</a:t>
            </a:r>
          </a:p>
        </p:txBody>
      </p:sp>
      <p:cxnSp>
        <p:nvCxnSpPr>
          <p:cNvPr id="51" name="Straight Arrow Connector 50">
            <a:extLst>
              <a:ext uri="{FF2B5EF4-FFF2-40B4-BE49-F238E27FC236}">
                <a16:creationId xmlns:a16="http://schemas.microsoft.com/office/drawing/2014/main" id="{284B200C-0133-4564-A787-E138D7C66E44}"/>
              </a:ext>
            </a:extLst>
          </p:cNvPr>
          <p:cNvCxnSpPr>
            <a:cxnSpLocks/>
            <a:stCxn id="44" idx="2"/>
            <a:endCxn id="13" idx="0"/>
          </p:cNvCxnSpPr>
          <p:nvPr/>
        </p:nvCxnSpPr>
        <p:spPr>
          <a:xfrm>
            <a:off x="5460527" y="4483977"/>
            <a:ext cx="8503" cy="1007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D6B7024-77A5-49DD-806D-D52F05B31D00}"/>
              </a:ext>
            </a:extLst>
          </p:cNvPr>
          <p:cNvCxnSpPr>
            <a:cxnSpLocks/>
            <a:stCxn id="44" idx="3"/>
            <a:endCxn id="14" idx="1"/>
          </p:cNvCxnSpPr>
          <p:nvPr/>
        </p:nvCxnSpPr>
        <p:spPr>
          <a:xfrm flipV="1">
            <a:off x="6256805" y="3997969"/>
            <a:ext cx="487645" cy="2033"/>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Diamond 60">
            <a:extLst>
              <a:ext uri="{FF2B5EF4-FFF2-40B4-BE49-F238E27FC236}">
                <a16:creationId xmlns:a16="http://schemas.microsoft.com/office/drawing/2014/main" id="{E38827B9-956C-45B8-AB1F-B3064E1177EB}"/>
              </a:ext>
            </a:extLst>
          </p:cNvPr>
          <p:cNvSpPr/>
          <p:nvPr/>
        </p:nvSpPr>
        <p:spPr>
          <a:xfrm>
            <a:off x="8577409" y="3500236"/>
            <a:ext cx="1655812" cy="96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Dispute Dismissed by AB</a:t>
            </a:r>
          </a:p>
        </p:txBody>
      </p:sp>
      <p:cxnSp>
        <p:nvCxnSpPr>
          <p:cNvPr id="63" name="Straight Connector 62">
            <a:extLst>
              <a:ext uri="{FF2B5EF4-FFF2-40B4-BE49-F238E27FC236}">
                <a16:creationId xmlns:a16="http://schemas.microsoft.com/office/drawing/2014/main" id="{649D864C-AC99-41D4-BBD9-8A0A3520E236}"/>
              </a:ext>
            </a:extLst>
          </p:cNvPr>
          <p:cNvCxnSpPr>
            <a:cxnSpLocks/>
            <a:stCxn id="14" idx="3"/>
            <a:endCxn id="61" idx="1"/>
          </p:cNvCxnSpPr>
          <p:nvPr/>
        </p:nvCxnSpPr>
        <p:spPr>
          <a:xfrm flipV="1">
            <a:off x="8132873" y="3984211"/>
            <a:ext cx="444536" cy="1375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Diamond 66">
            <a:extLst>
              <a:ext uri="{FF2B5EF4-FFF2-40B4-BE49-F238E27FC236}">
                <a16:creationId xmlns:a16="http://schemas.microsoft.com/office/drawing/2014/main" id="{4321AA86-484E-420D-B815-ED08A5238973}"/>
              </a:ext>
            </a:extLst>
          </p:cNvPr>
          <p:cNvSpPr/>
          <p:nvPr/>
        </p:nvSpPr>
        <p:spPr>
          <a:xfrm>
            <a:off x="6602734" y="5465626"/>
            <a:ext cx="1655812" cy="9679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Dispute Dismissed by AB</a:t>
            </a:r>
          </a:p>
        </p:txBody>
      </p:sp>
      <p:sp>
        <p:nvSpPr>
          <p:cNvPr id="68" name="TextBox 67">
            <a:extLst>
              <a:ext uri="{FF2B5EF4-FFF2-40B4-BE49-F238E27FC236}">
                <a16:creationId xmlns:a16="http://schemas.microsoft.com/office/drawing/2014/main" id="{BDE14BE1-544D-4640-9B49-499B0AA21A90}"/>
              </a:ext>
            </a:extLst>
          </p:cNvPr>
          <p:cNvSpPr txBox="1"/>
          <p:nvPr/>
        </p:nvSpPr>
        <p:spPr>
          <a:xfrm>
            <a:off x="9411668" y="4722686"/>
            <a:ext cx="350199" cy="369332"/>
          </a:xfrm>
          <a:prstGeom prst="rect">
            <a:avLst/>
          </a:prstGeom>
          <a:noFill/>
        </p:spPr>
        <p:txBody>
          <a:bodyPr wrap="square" rtlCol="0">
            <a:spAutoFit/>
          </a:bodyPr>
          <a:lstStyle/>
          <a:p>
            <a:r>
              <a:rPr lang="en-US" dirty="0"/>
              <a:t>N</a:t>
            </a:r>
          </a:p>
        </p:txBody>
      </p:sp>
      <p:sp>
        <p:nvSpPr>
          <p:cNvPr id="69" name="TextBox 68">
            <a:extLst>
              <a:ext uri="{FF2B5EF4-FFF2-40B4-BE49-F238E27FC236}">
                <a16:creationId xmlns:a16="http://schemas.microsoft.com/office/drawing/2014/main" id="{EA185658-25FD-4DAD-B1C8-F26FBA43FB3E}"/>
              </a:ext>
            </a:extLst>
          </p:cNvPr>
          <p:cNvSpPr txBox="1"/>
          <p:nvPr/>
        </p:nvSpPr>
        <p:spPr>
          <a:xfrm>
            <a:off x="10253519" y="3540341"/>
            <a:ext cx="285008" cy="369332"/>
          </a:xfrm>
          <a:prstGeom prst="rect">
            <a:avLst/>
          </a:prstGeom>
          <a:noFill/>
        </p:spPr>
        <p:txBody>
          <a:bodyPr wrap="square" rtlCol="0">
            <a:spAutoFit/>
          </a:bodyPr>
          <a:lstStyle/>
          <a:p>
            <a:r>
              <a:rPr lang="en-US" dirty="0"/>
              <a:t>Y</a:t>
            </a:r>
          </a:p>
        </p:txBody>
      </p:sp>
      <p:cxnSp>
        <p:nvCxnSpPr>
          <p:cNvPr id="70" name="Straight Connector 69">
            <a:extLst>
              <a:ext uri="{FF2B5EF4-FFF2-40B4-BE49-F238E27FC236}">
                <a16:creationId xmlns:a16="http://schemas.microsoft.com/office/drawing/2014/main" id="{F4F56F0F-7E2E-4AD2-96B1-D9A02DC02218}"/>
              </a:ext>
            </a:extLst>
          </p:cNvPr>
          <p:cNvCxnSpPr>
            <a:cxnSpLocks/>
            <a:stCxn id="61" idx="3"/>
            <a:endCxn id="84" idx="1"/>
          </p:cNvCxnSpPr>
          <p:nvPr/>
        </p:nvCxnSpPr>
        <p:spPr>
          <a:xfrm flipV="1">
            <a:off x="10233221" y="3979606"/>
            <a:ext cx="412992" cy="46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175882B-AA05-4EA2-B0A8-3560DD3D8151}"/>
              </a:ext>
            </a:extLst>
          </p:cNvPr>
          <p:cNvSpPr txBox="1"/>
          <p:nvPr/>
        </p:nvSpPr>
        <p:spPr>
          <a:xfrm>
            <a:off x="7718866" y="6308208"/>
            <a:ext cx="285008" cy="369332"/>
          </a:xfrm>
          <a:prstGeom prst="rect">
            <a:avLst/>
          </a:prstGeom>
          <a:noFill/>
        </p:spPr>
        <p:txBody>
          <a:bodyPr wrap="square" rtlCol="0">
            <a:spAutoFit/>
          </a:bodyPr>
          <a:lstStyle/>
          <a:p>
            <a:r>
              <a:rPr lang="en-US" dirty="0"/>
              <a:t>Y</a:t>
            </a:r>
          </a:p>
        </p:txBody>
      </p:sp>
      <p:cxnSp>
        <p:nvCxnSpPr>
          <p:cNvPr id="76" name="Straight Arrow Connector 75">
            <a:extLst>
              <a:ext uri="{FF2B5EF4-FFF2-40B4-BE49-F238E27FC236}">
                <a16:creationId xmlns:a16="http://schemas.microsoft.com/office/drawing/2014/main" id="{D53E0300-18A2-47FA-9DB6-094B618D2732}"/>
              </a:ext>
            </a:extLst>
          </p:cNvPr>
          <p:cNvCxnSpPr>
            <a:cxnSpLocks/>
            <a:stCxn id="67" idx="2"/>
          </p:cNvCxnSpPr>
          <p:nvPr/>
        </p:nvCxnSpPr>
        <p:spPr>
          <a:xfrm>
            <a:off x="7430640" y="6433576"/>
            <a:ext cx="8021" cy="24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B1D2E2E-8587-487B-A2CC-34F550235999}"/>
              </a:ext>
            </a:extLst>
          </p:cNvPr>
          <p:cNvCxnSpPr>
            <a:cxnSpLocks/>
            <a:endCxn id="84" idx="2"/>
          </p:cNvCxnSpPr>
          <p:nvPr/>
        </p:nvCxnSpPr>
        <p:spPr>
          <a:xfrm flipV="1">
            <a:off x="7438661" y="4437234"/>
            <a:ext cx="3901764" cy="22403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C9DA03B-EF4C-4062-A6A9-2419EB9D80D5}"/>
              </a:ext>
            </a:extLst>
          </p:cNvPr>
          <p:cNvSpPr/>
          <p:nvPr/>
        </p:nvSpPr>
        <p:spPr>
          <a:xfrm>
            <a:off x="10646213" y="3521978"/>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OSC enters normal Cooling Off</a:t>
            </a:r>
          </a:p>
          <a:p>
            <a:pPr algn="ctr"/>
            <a:r>
              <a:rPr lang="en-US" sz="1200" dirty="0"/>
              <a:t>Period </a:t>
            </a:r>
          </a:p>
        </p:txBody>
      </p:sp>
      <p:sp>
        <p:nvSpPr>
          <p:cNvPr id="88" name="TextBox 87">
            <a:extLst>
              <a:ext uri="{FF2B5EF4-FFF2-40B4-BE49-F238E27FC236}">
                <a16:creationId xmlns:a16="http://schemas.microsoft.com/office/drawing/2014/main" id="{B92DCCCF-BFB1-4614-A83C-100F7D540267}"/>
              </a:ext>
            </a:extLst>
          </p:cNvPr>
          <p:cNvSpPr txBox="1"/>
          <p:nvPr/>
        </p:nvSpPr>
        <p:spPr>
          <a:xfrm>
            <a:off x="8316644" y="5479775"/>
            <a:ext cx="350199" cy="369332"/>
          </a:xfrm>
          <a:prstGeom prst="rect">
            <a:avLst/>
          </a:prstGeom>
          <a:noFill/>
        </p:spPr>
        <p:txBody>
          <a:bodyPr wrap="square" rtlCol="0">
            <a:spAutoFit/>
          </a:bodyPr>
          <a:lstStyle/>
          <a:p>
            <a:r>
              <a:rPr lang="en-US" dirty="0"/>
              <a:t>N</a:t>
            </a:r>
          </a:p>
        </p:txBody>
      </p:sp>
      <p:sp>
        <p:nvSpPr>
          <p:cNvPr id="89" name="Rectangle 88">
            <a:extLst>
              <a:ext uri="{FF2B5EF4-FFF2-40B4-BE49-F238E27FC236}">
                <a16:creationId xmlns:a16="http://schemas.microsoft.com/office/drawing/2014/main" id="{5217CF90-C776-44A6-BCB4-348BFA0C9BA4}"/>
              </a:ext>
            </a:extLst>
          </p:cNvPr>
          <p:cNvSpPr/>
          <p:nvPr/>
        </p:nvSpPr>
        <p:spPr>
          <a:xfrm>
            <a:off x="8734743" y="5499659"/>
            <a:ext cx="1388423" cy="91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Follow Appeals “Uphold” Process</a:t>
            </a:r>
          </a:p>
        </p:txBody>
      </p:sp>
      <p:cxnSp>
        <p:nvCxnSpPr>
          <p:cNvPr id="90" name="Straight Connector 89">
            <a:extLst>
              <a:ext uri="{FF2B5EF4-FFF2-40B4-BE49-F238E27FC236}">
                <a16:creationId xmlns:a16="http://schemas.microsoft.com/office/drawing/2014/main" id="{F2B2723C-38DD-49BA-B7AA-3247AC96C008}"/>
              </a:ext>
            </a:extLst>
          </p:cNvPr>
          <p:cNvCxnSpPr>
            <a:cxnSpLocks/>
            <a:stCxn id="67" idx="3"/>
            <a:endCxn id="89" idx="1"/>
          </p:cNvCxnSpPr>
          <p:nvPr/>
        </p:nvCxnSpPr>
        <p:spPr>
          <a:xfrm>
            <a:off x="8258546" y="5949601"/>
            <a:ext cx="476197" cy="7686"/>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733F4F2-8AFF-45D4-BF5D-3D378D9EC21D}"/>
              </a:ext>
            </a:extLst>
          </p:cNvPr>
          <p:cNvCxnSpPr>
            <a:cxnSpLocks/>
            <a:stCxn id="61" idx="2"/>
            <a:endCxn id="89" idx="0"/>
          </p:cNvCxnSpPr>
          <p:nvPr/>
        </p:nvCxnSpPr>
        <p:spPr>
          <a:xfrm>
            <a:off x="9405315" y="4468186"/>
            <a:ext cx="23640" cy="103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43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3B7CE991E2FC41B39523BE8203E51B" ma:contentTypeVersion="11" ma:contentTypeDescription="Create a new document." ma:contentTypeScope="" ma:versionID="a57ffef283ffadf7adfa6d039186e6b9">
  <xsd:schema xmlns:xsd="http://www.w3.org/2001/XMLSchema" xmlns:xs="http://www.w3.org/2001/XMLSchema" xmlns:p="http://schemas.microsoft.com/office/2006/metadata/properties" xmlns:ns3="e7f3ddd7-0a8e-46a6-ac4d-0992b1935004" xmlns:ns4="51ac2ae3-1443-4926-9b61-462717e3fb02" targetNamespace="http://schemas.microsoft.com/office/2006/metadata/properties" ma:root="true" ma:fieldsID="5e81b3367788501392fb22ae3405f92e" ns3:_="" ns4:_="">
    <xsd:import namespace="e7f3ddd7-0a8e-46a6-ac4d-0992b1935004"/>
    <xsd:import namespace="51ac2ae3-1443-4926-9b61-462717e3fb0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f3ddd7-0a8e-46a6-ac4d-0992b19350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ac2ae3-1443-4926-9b61-462717e3fb0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44BCAE-94C6-43AA-867F-E968D8F68D24}">
  <ds:schemaRefs>
    <ds:schemaRef ds:uri="http://schemas.microsoft.com/sharepoint/v3/contenttype/forms"/>
  </ds:schemaRefs>
</ds:datastoreItem>
</file>

<file path=customXml/itemProps2.xml><?xml version="1.0" encoding="utf-8"?>
<ds:datastoreItem xmlns:ds="http://schemas.openxmlformats.org/officeDocument/2006/customXml" ds:itemID="{F88FABB4-78A8-4FBB-897C-421003E38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f3ddd7-0a8e-46a6-ac4d-0992b1935004"/>
    <ds:schemaRef ds:uri="51ac2ae3-1443-4926-9b61-462717e3f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B5F94D-51D2-44C5-A447-5E8873E9951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458</TotalTime>
  <Words>957</Words>
  <Application>Microsoft Office PowerPoint</Application>
  <PresentationFormat>Widescreen</PresentationFormat>
  <Paragraphs>121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Wingdings</vt:lpstr>
      <vt:lpstr>Office Theme</vt:lpstr>
      <vt:lpstr>Module xx: Failed Assessment Options for the OSC</vt:lpstr>
      <vt:lpstr>How did we get here?</vt:lpstr>
      <vt:lpstr>Where does OSC go from here?</vt:lpstr>
      <vt:lpstr>What does a FAIL Assessment look like</vt:lpstr>
      <vt:lpstr>Potential FAIL workflows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 Buday</dc:creator>
  <cp:lastModifiedBy>Les Buday</cp:lastModifiedBy>
  <cp:revision>6</cp:revision>
  <dcterms:created xsi:type="dcterms:W3CDTF">2020-06-08T15:09:26Z</dcterms:created>
  <dcterms:modified xsi:type="dcterms:W3CDTF">2020-06-11T21:10:34Z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0x010100EB3B7CE991E2FC41B39523BE8203E51B</vt:lpwstr>
  </property>
</Properties>
</file>