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4"/>
  </p:notesMasterIdLst>
  <p:sldIdLst>
    <p:sldId id="258" r:id="rId2"/>
    <p:sldId id="263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F074DA-4464-4B5C-A515-39652080BC2F}">
  <a:tblStyle styleId="{88F074DA-4464-4B5C-A515-39652080BC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5d02f3f32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85d02f3f3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5d02f3f32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85d02f3f3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066175" y="107530"/>
            <a:ext cx="10364451" cy="81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35354" y="1398494"/>
            <a:ext cx="11121291" cy="4262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  <a:defRPr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-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13774" y="407847"/>
            <a:ext cx="10364451" cy="79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99037" y="1694330"/>
            <a:ext cx="11121291" cy="421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  <a:defRPr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-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913775" y="291308"/>
            <a:ext cx="10364451" cy="78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508001" y="1229296"/>
            <a:ext cx="11121291" cy="486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  <a:defRPr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-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913775" y="291308"/>
            <a:ext cx="10364451" cy="78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08001" y="1229296"/>
            <a:ext cx="11121291" cy="486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  <a:defRPr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-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913775" y="291308"/>
            <a:ext cx="10364451" cy="78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508001" y="1229296"/>
            <a:ext cx="11121291" cy="486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  <a:defRPr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-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913775" y="291308"/>
            <a:ext cx="10364451" cy="78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508001" y="1229296"/>
            <a:ext cx="11121291" cy="486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  <a:defRPr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-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13775" y="291308"/>
            <a:ext cx="10364451" cy="78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13774" y="1358564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11094021" y="6403980"/>
            <a:ext cx="5352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6318763"/>
            <a:ext cx="12192000" cy="182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4030525" y="577729"/>
            <a:ext cx="7217367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dirty="0"/>
              <a:t>COMPLIANT PROCESS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2E3C406-6C67-429F-8311-6558CF96C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655" y="1188529"/>
            <a:ext cx="11005634" cy="50223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dirty="0"/>
              <a:t>ADJUDICATION PROCESS - FRAMEWORK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35354" y="1398494"/>
            <a:ext cx="11121300" cy="42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7" lvl="0" indent="-1031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/>
          </a:p>
          <a:p>
            <a:pPr marL="400050" lvl="1" indent="-5556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6E02E2F-BF44-4F98-9F3A-1A2966A15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6983" y="1429973"/>
            <a:ext cx="8158034" cy="46617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Twentieth Century</vt:lpstr>
      <vt:lpstr>Droplet</vt:lpstr>
      <vt:lpstr>COMPLIANT PROCESS</vt:lpstr>
      <vt:lpstr>ADJUDICATION PROCESS -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COMPLIANT PROCESS</dc:title>
  <cp:lastModifiedBy>George T. Johnson</cp:lastModifiedBy>
  <cp:revision>6</cp:revision>
  <dcterms:modified xsi:type="dcterms:W3CDTF">2020-06-22T20:37:40Z</dcterms:modified>
</cp:coreProperties>
</file>