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F89AF-792C-48F3-8E3A-38A971396E39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BF0F0-BF27-492F-A591-7035D5F9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</a:p>
          <a:p>
            <a:r>
              <a:rPr lang="en-US" dirty="0" smtClean="0"/>
              <a:t>Mention the “division” between</a:t>
            </a:r>
            <a:r>
              <a:rPr lang="en-US" baseline="0" dirty="0" smtClean="0"/>
              <a:t> “circuitry” and “control system”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operation</a:t>
            </a:r>
          </a:p>
          <a:p>
            <a:r>
              <a:rPr lang="en-US" dirty="0" smtClean="0"/>
              <a:t>-pushing button</a:t>
            </a:r>
            <a:r>
              <a:rPr lang="en-US" baseline="0" dirty="0" smtClean="0"/>
              <a:t> closes the circuit</a:t>
            </a:r>
          </a:p>
          <a:p>
            <a:r>
              <a:rPr lang="en-US" baseline="0" dirty="0" smtClean="0"/>
              <a:t>-pull up resistors provide voltage difference to “see” on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r>
              <a:rPr lang="en-US" dirty="0" smtClean="0"/>
              <a:t>-column</a:t>
            </a:r>
            <a:r>
              <a:rPr lang="en-US" baseline="0" dirty="0" smtClean="0"/>
              <a:t> by column until found</a:t>
            </a:r>
          </a:p>
          <a:p>
            <a:r>
              <a:rPr lang="en-US" baseline="0" dirty="0" smtClean="0"/>
              <a:t>-row by row until found</a:t>
            </a:r>
          </a:p>
          <a:p>
            <a:r>
              <a:rPr lang="en-US" baseline="0" dirty="0" smtClean="0"/>
              <a:t>Alternate</a:t>
            </a:r>
          </a:p>
          <a:p>
            <a:r>
              <a:rPr lang="en-US" baseline="0" dirty="0" smtClean="0"/>
              <a:t>-read all rows</a:t>
            </a:r>
          </a:p>
          <a:p>
            <a:r>
              <a:rPr lang="en-US" baseline="0" dirty="0" smtClean="0"/>
              <a:t>-read all columns</a:t>
            </a:r>
          </a:p>
          <a:p>
            <a:r>
              <a:rPr lang="en-US" baseline="0" dirty="0" smtClean="0"/>
              <a:t>-LOGIC!</a:t>
            </a:r>
          </a:p>
          <a:p>
            <a:r>
              <a:rPr lang="en-US" baseline="0" dirty="0" smtClean="0"/>
              <a:t>   -If else if</a:t>
            </a:r>
          </a:p>
          <a:p>
            <a:r>
              <a:rPr lang="en-US" baseline="0" dirty="0" smtClean="0"/>
              <a:t>   -x row &amp;&amp; y column </a:t>
            </a:r>
            <a:r>
              <a:rPr lang="en-US" baseline="0" dirty="0" smtClean="0">
                <a:sym typeface="Wingdings" panose="05000000000000000000" pitchFamily="2" charset="2"/>
              </a:rPr>
              <a:t> __ key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Sidenote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-long drawn out code is a common theme with us…BUT IT WORKED!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</a:p>
          <a:p>
            <a:r>
              <a:rPr lang="en-US" dirty="0" smtClean="0"/>
              <a:t>-10</a:t>
            </a:r>
            <a:r>
              <a:rPr lang="en-US" baseline="0" dirty="0" smtClean="0"/>
              <a:t> for the PWM</a:t>
            </a:r>
          </a:p>
          <a:p>
            <a:r>
              <a:rPr lang="en-US" baseline="0" dirty="0" smtClean="0"/>
              <a:t>-11 for the stopwatch and control system (spoiler alert)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Fires: Amplifier and Rectifier</a:t>
            </a:r>
          </a:p>
          <a:p>
            <a:r>
              <a:rPr lang="en-US" dirty="0" smtClean="0"/>
              <a:t>Voltage divider: 12V</a:t>
            </a:r>
            <a:r>
              <a:rPr lang="en-US" dirty="0" smtClean="0">
                <a:sym typeface="Wingdings" panose="05000000000000000000" pitchFamily="2" charset="2"/>
              </a:rPr>
              <a:t>?V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0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059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57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1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0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3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2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8FD9-32BB-4D7C-8EF3-2D75C06F250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53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Motor controller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/>
              <a:t>Jake Neal</a:t>
            </a:r>
          </a:p>
          <a:p>
            <a:pPr algn="ctr"/>
            <a:r>
              <a:rPr lang="en-US" sz="2400" dirty="0"/>
              <a:t>Cameron </a:t>
            </a:r>
            <a:r>
              <a:rPr lang="en-US" sz="2400" dirty="0" err="1" smtClean="0"/>
              <a:t>Shea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692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By </a:t>
            </a:r>
            <a:r>
              <a:rPr lang="en-US" dirty="0" err="1" smtClean="0"/>
              <a:t>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Keypad</a:t>
            </a:r>
          </a:p>
          <a:p>
            <a:r>
              <a:rPr lang="en-US" dirty="0" smtClean="0"/>
              <a:t>Pulse Width Modulation &amp; Stopwatch</a:t>
            </a:r>
          </a:p>
          <a:p>
            <a:r>
              <a:rPr lang="en-US" dirty="0" smtClean="0"/>
              <a:t>Circuitry</a:t>
            </a:r>
          </a:p>
          <a:p>
            <a:r>
              <a:rPr lang="en-US" dirty="0" smtClean="0"/>
              <a:t>Control System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61871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Keypad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Velleman</a:t>
            </a:r>
            <a:r>
              <a:rPr lang="en-US" dirty="0" smtClean="0"/>
              <a:t> 16-Key Matrix</a:t>
            </a:r>
          </a:p>
          <a:p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8 Output Lines</a:t>
            </a:r>
          </a:p>
          <a:p>
            <a:pPr lvl="1"/>
            <a:r>
              <a:rPr lang="en-US" dirty="0" smtClean="0"/>
              <a:t>16 Possibilities</a:t>
            </a:r>
          </a:p>
          <a:p>
            <a:r>
              <a:rPr lang="en-US" dirty="0" smtClean="0"/>
              <a:t>How do we know which key was pressed?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85" y="2249488"/>
            <a:ext cx="3030042" cy="3541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908859" y="5791200"/>
            <a:ext cx="3401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http://www.eng.auburn.edu/~</a:t>
            </a:r>
            <a:r>
              <a:rPr lang="en-US" sz="1000" dirty="0" smtClean="0"/>
              <a:t>nelson/courses/elec3040_3050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865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>
                        <a14:foregroundMark x1="73021" y1="35625" x2="84271" y2="33403"/>
                        <a14:foregroundMark x1="1979" y1="49236" x2="16250" y2="60417"/>
                        <a14:foregroundMark x1="10417" y1="65347" x2="27396" y2="70972"/>
                        <a14:foregroundMark x1="8021" y1="66736" x2="12083" y2="71806"/>
                        <a14:foregroundMark x1="13750" y1="64375" x2="90313" y2="62847"/>
                        <a14:foregroundMark x1="83125" y1="49931" x2="58333" y2="61042"/>
                        <a14:foregroundMark x1="75208" y1="50069" x2="78542" y2="62569"/>
                        <a14:foregroundMark x1="83750" y1="49514" x2="81458" y2="61319"/>
                        <a14:foregroundMark x1="40417" y1="65486" x2="65104" y2="68889"/>
                        <a14:foregroundMark x1="68854" y1="65764" x2="85521" y2="68056"/>
                        <a14:foregroundMark x1="89063" y1="66736" x2="96250" y2="55833"/>
                        <a14:foregroundMark x1="85521" y1="55694" x2="98333" y2="53750"/>
                        <a14:foregroundMark x1="90938" y1="37708" x2="99583" y2="46597"/>
                        <a14:foregroundMark x1="85104" y1="69722" x2="94271" y2="67292"/>
                        <a14:foregroundMark x1="28438" y1="72500" x2="35000" y2="72778"/>
                        <a14:foregroundMark x1="78333" y1="73333" x2="12292" y2="71944"/>
                        <a14:foregroundMark x1="39792" y1="75000" x2="11667" y2="7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08" y="2996490"/>
            <a:ext cx="1182451" cy="17736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Keypad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Standard Scan Algorithm</a:t>
            </a:r>
          </a:p>
          <a:p>
            <a:pPr lvl="1"/>
            <a:r>
              <a:rPr lang="en-US" dirty="0" smtClean="0"/>
              <a:t>Scans all 8 pins when pressed</a:t>
            </a:r>
          </a:p>
          <a:p>
            <a:pPr lvl="1"/>
            <a:r>
              <a:rPr lang="en-US" dirty="0" smtClean="0"/>
              <a:t>Risky Business (Cue Tom Cruise…)</a:t>
            </a:r>
          </a:p>
          <a:p>
            <a:r>
              <a:rPr lang="en-US" dirty="0" smtClean="0"/>
              <a:t>Alternate</a:t>
            </a:r>
          </a:p>
          <a:p>
            <a:pPr lvl="1"/>
            <a:r>
              <a:rPr lang="en-US" dirty="0" smtClean="0"/>
              <a:t>Read the column and then row</a:t>
            </a:r>
          </a:p>
          <a:p>
            <a:pPr lvl="1"/>
            <a:r>
              <a:rPr lang="en-US" dirty="0" smtClean="0"/>
              <a:t>This way is the…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5645"/>
            <a:ext cx="4875213" cy="2589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561806" y="5314745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/>
              <a:t>http://www.eng.auburn.edu/~</a:t>
            </a:r>
            <a:r>
              <a:rPr lang="en-US" sz="1000" dirty="0" smtClean="0"/>
              <a:t>nelson/courses/elec3040_3050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8609806" y="6114875"/>
            <a:ext cx="3741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Tom Cruise Image: www.gstatic.com</a:t>
            </a:r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344" y="4764524"/>
            <a:ext cx="1000124" cy="1026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8544492" y="6329483"/>
            <a:ext cx="2959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Safeway Logo: vignette.wikia.nocookie.net/</a:t>
            </a:r>
            <a:r>
              <a:rPr lang="en-US" sz="1000" dirty="0" err="1" smtClean="0"/>
              <a:t>logopedia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163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Pulse Width Modulation &amp; </a:t>
            </a:r>
            <a:r>
              <a:rPr lang="en-US" dirty="0" smtClean="0"/>
              <a:t>stopwatch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Both controlled by timers</a:t>
            </a:r>
          </a:p>
          <a:p>
            <a:r>
              <a:rPr lang="en-US" dirty="0" smtClean="0"/>
              <a:t>Basics of PWM</a:t>
            </a:r>
          </a:p>
          <a:p>
            <a:pPr lvl="1"/>
            <a:r>
              <a:rPr lang="en-US" dirty="0" smtClean="0"/>
              <a:t>Duty Cycle</a:t>
            </a:r>
          </a:p>
          <a:p>
            <a:pPr lvl="1"/>
            <a:r>
              <a:rPr lang="en-US" dirty="0" smtClean="0"/>
              <a:t>Period</a:t>
            </a:r>
          </a:p>
          <a:p>
            <a:r>
              <a:rPr lang="en-US" dirty="0" smtClean="0"/>
              <a:t>Stopwatch</a:t>
            </a:r>
          </a:p>
          <a:p>
            <a:pPr lvl="1"/>
            <a:r>
              <a:rPr lang="en-US" dirty="0" smtClean="0"/>
              <a:t>Timer 11 already sampled every 10 </a:t>
            </a:r>
            <a:r>
              <a:rPr lang="en-US" dirty="0" err="1" smtClean="0"/>
              <a:t>ms</a:t>
            </a:r>
            <a:r>
              <a:rPr lang="en-US" dirty="0" smtClean="0"/>
              <a:t>…and we needed 100ms…math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47771"/>
            <a:ext cx="4875213" cy="3345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882684" y="5668089"/>
            <a:ext cx="1454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smtClean="0"/>
              <a:t>cdn.sparkfun.com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814" y="3278793"/>
            <a:ext cx="2462504" cy="1477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9878104" y="6512767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Beautiful Mind: </a:t>
            </a:r>
            <a:r>
              <a:rPr lang="en-US" sz="1000" dirty="0" smtClean="0"/>
              <a:t>i.guim.co.uk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11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Boards</a:t>
            </a:r>
            <a:endParaRPr lang="en-US" dirty="0"/>
          </a:p>
          <a:p>
            <a:r>
              <a:rPr lang="en-US" dirty="0" smtClean="0"/>
              <a:t>Noteworthy Circuitry</a:t>
            </a:r>
          </a:p>
          <a:p>
            <a:pPr lvl="1"/>
            <a:r>
              <a:rPr lang="en-US" dirty="0" smtClean="0"/>
              <a:t>LEDs</a:t>
            </a:r>
          </a:p>
          <a:p>
            <a:pPr lvl="1"/>
            <a:r>
              <a:rPr lang="en-US" dirty="0" smtClean="0"/>
              <a:t>Keypad</a:t>
            </a:r>
          </a:p>
          <a:p>
            <a:pPr lvl="2"/>
            <a:r>
              <a:rPr lang="en-US" dirty="0" smtClean="0"/>
              <a:t>AND gate chip</a:t>
            </a:r>
          </a:p>
          <a:p>
            <a:pPr lvl="1"/>
            <a:r>
              <a:rPr lang="en-US" dirty="0" smtClean="0"/>
              <a:t>“Fires”</a:t>
            </a:r>
          </a:p>
          <a:p>
            <a:pPr lvl="1"/>
            <a:r>
              <a:rPr lang="en-US" dirty="0" smtClean="0"/>
              <a:t>Tau and voltage divider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4" t="17300" r="4407"/>
          <a:stretch/>
        </p:blipFill>
        <p:spPr>
          <a:xfrm rot="10800000">
            <a:off x="6503436" y="2249488"/>
            <a:ext cx="4817610" cy="3541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21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8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</TotalTime>
  <Words>268</Words>
  <Application>Microsoft Office PowerPoint</Application>
  <PresentationFormat>Widescreen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Wingdings</vt:lpstr>
      <vt:lpstr>Circuit</vt:lpstr>
      <vt:lpstr>Motor controller </vt:lpstr>
      <vt:lpstr>Play By PLay</vt:lpstr>
      <vt:lpstr>Keypad</vt:lpstr>
      <vt:lpstr>Keypad (cont.)</vt:lpstr>
      <vt:lpstr>Pulse Width Modulation &amp; stopwatch</vt:lpstr>
      <vt:lpstr>Circuitry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controller</dc:title>
  <dc:creator>Jake Neal</dc:creator>
  <cp:lastModifiedBy>Jake Neal</cp:lastModifiedBy>
  <cp:revision>9</cp:revision>
  <dcterms:created xsi:type="dcterms:W3CDTF">2019-04-23T01:04:09Z</dcterms:created>
  <dcterms:modified xsi:type="dcterms:W3CDTF">2019-04-23T02:35:22Z</dcterms:modified>
</cp:coreProperties>
</file>